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Montserrat SemiBold"/>
      <p:regular r:id="rId30"/>
      <p:bold r:id="rId31"/>
      <p:italic r:id="rId32"/>
      <p:boldItalic r:id="rId33"/>
    </p:embeddedFont>
    <p:embeddedFont>
      <p:font typeface="Raleway SemiBold"/>
      <p:regular r:id="rId34"/>
      <p:bold r:id="rId35"/>
      <p:italic r:id="rId36"/>
      <p:boldItalic r:id="rId37"/>
    </p:embeddedFont>
    <p:embeddedFont>
      <p:font typeface="Montserrat"/>
      <p:regular r:id="rId38"/>
      <p:bold r:id="rId39"/>
      <p:italic r:id="rId40"/>
      <p:boldItalic r:id="rId41"/>
    </p:embeddedFont>
    <p:embeddedFont>
      <p:font typeface="Montserrat Medium"/>
      <p:regular r:id="rId42"/>
      <p:bold r:id="rId43"/>
      <p:italic r:id="rId44"/>
      <p:boldItalic r:id="rId45"/>
    </p:embeddedFont>
    <p:embeddedFont>
      <p:font typeface="Raleway Medium"/>
      <p:regular r:id="rId46"/>
      <p:bold r:id="rId47"/>
      <p:italic r:id="rId48"/>
      <p:boldItalic r:id="rId49"/>
    </p:embeddedFont>
    <p:embeddedFont>
      <p:font typeface="Montserrat ExtraBold"/>
      <p:bold r:id="rId50"/>
      <p:boldItalic r:id="rId51"/>
    </p:embeddedFont>
    <p:embeddedFont>
      <p:font typeface="Roboto Mono"/>
      <p:regular r:id="rId52"/>
      <p:bold r:id="rId53"/>
      <p:italic r:id="rId54"/>
      <p:boldItalic r:id="rId55"/>
    </p:embeddedFont>
    <p:embeddedFont>
      <p:font typeface="Archiv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E767EA-113F-4D89-B370-FC9BE43AAC86}">
  <a:tblStyle styleId="{28E767EA-113F-4D89-B370-FC9BE43AAC8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MontserratMedium-regular.fntdata"/><Relationship Id="rId41" Type="http://schemas.openxmlformats.org/officeDocument/2006/relationships/font" Target="fonts/Montserrat-boldItalic.fntdata"/><Relationship Id="rId44" Type="http://schemas.openxmlformats.org/officeDocument/2006/relationships/font" Target="fonts/MontserratMedium-italic.fntdata"/><Relationship Id="rId43" Type="http://schemas.openxmlformats.org/officeDocument/2006/relationships/font" Target="fonts/MontserratMedium-bold.fntdata"/><Relationship Id="rId46" Type="http://schemas.openxmlformats.org/officeDocument/2006/relationships/font" Target="fonts/RalewayMedium-regular.fntdata"/><Relationship Id="rId45" Type="http://schemas.openxmlformats.org/officeDocument/2006/relationships/font" Target="fonts/MontserratMedium-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lewayMedium-italic.fntdata"/><Relationship Id="rId47" Type="http://schemas.openxmlformats.org/officeDocument/2006/relationships/font" Target="fonts/RalewayMedium-bold.fntdata"/><Relationship Id="rId49" Type="http://schemas.openxmlformats.org/officeDocument/2006/relationships/font" Target="fonts/RalewayMedium-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fntdata"/><Relationship Id="rId30" Type="http://schemas.openxmlformats.org/officeDocument/2006/relationships/font" Target="fonts/MontserratSemiBold-regular.fntdata"/><Relationship Id="rId33" Type="http://schemas.openxmlformats.org/officeDocument/2006/relationships/font" Target="fonts/MontserratSemiBold-boldItalic.fntdata"/><Relationship Id="rId32" Type="http://schemas.openxmlformats.org/officeDocument/2006/relationships/font" Target="fonts/MontserratSemiBold-italic.fntdata"/><Relationship Id="rId35" Type="http://schemas.openxmlformats.org/officeDocument/2006/relationships/font" Target="fonts/RalewaySemiBold-bold.fntdata"/><Relationship Id="rId34" Type="http://schemas.openxmlformats.org/officeDocument/2006/relationships/font" Target="fonts/RalewaySemiBold-regular.fntdata"/><Relationship Id="rId37" Type="http://schemas.openxmlformats.org/officeDocument/2006/relationships/font" Target="fonts/RalewaySemiBold-boldItalic.fntdata"/><Relationship Id="rId36" Type="http://schemas.openxmlformats.org/officeDocument/2006/relationships/font" Target="fonts/RalewaySemiBold-italic.fntdata"/><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29" Type="http://schemas.openxmlformats.org/officeDocument/2006/relationships/font" Target="fonts/Raleway-boldItalic.fntdata"/><Relationship Id="rId51" Type="http://schemas.openxmlformats.org/officeDocument/2006/relationships/font" Target="fonts/MontserratExtraBold-boldItalic.fntdata"/><Relationship Id="rId50" Type="http://schemas.openxmlformats.org/officeDocument/2006/relationships/font" Target="fonts/MontserratExtraBold-bold.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6.xml"/><Relationship Id="rId55" Type="http://schemas.openxmlformats.org/officeDocument/2006/relationships/font" Target="fonts/RobotoMono-boldItalic.fntdata"/><Relationship Id="rId10" Type="http://schemas.openxmlformats.org/officeDocument/2006/relationships/slide" Target="slides/slide5.xml"/><Relationship Id="rId54" Type="http://schemas.openxmlformats.org/officeDocument/2006/relationships/font" Target="fonts/RobotoMono-italic.fntdata"/><Relationship Id="rId13" Type="http://schemas.openxmlformats.org/officeDocument/2006/relationships/slide" Target="slides/slide8.xml"/><Relationship Id="rId57" Type="http://schemas.openxmlformats.org/officeDocument/2006/relationships/font" Target="fonts/Archivo-bold.fntdata"/><Relationship Id="rId12" Type="http://schemas.openxmlformats.org/officeDocument/2006/relationships/slide" Target="slides/slide7.xml"/><Relationship Id="rId56" Type="http://schemas.openxmlformats.org/officeDocument/2006/relationships/font" Target="fonts/Archivo-regular.fntdata"/><Relationship Id="rId15" Type="http://schemas.openxmlformats.org/officeDocument/2006/relationships/slide" Target="slides/slide10.xml"/><Relationship Id="rId59" Type="http://schemas.openxmlformats.org/officeDocument/2006/relationships/font" Target="fonts/Archivo-boldItalic.fntdata"/><Relationship Id="rId14" Type="http://schemas.openxmlformats.org/officeDocument/2006/relationships/slide" Target="slides/slide9.xml"/><Relationship Id="rId58" Type="http://schemas.openxmlformats.org/officeDocument/2006/relationships/font" Target="fonts/Archiv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cfe07c2e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cfe07c2e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565a6f3156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565a6f3156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072aef9e0f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072aef9e0f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072aef9e0f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072aef9e0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072aef9e0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072aef9e0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072aef9e0f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072aef9e0f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072aef9e0f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072aef9e0f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072aef9e0f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072aef9e0f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0728038bcc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0728038bcc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072aef9e0f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072aef9e0f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072aef9e0f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072aef9e0f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fe07c2e8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fe07c2e8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072aef9e0f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072aef9e0f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072aef9e0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072aef9e0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fe07c2e8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fe07c2e8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72aef9e0f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072aef9e0f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0728038bcc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0728038bcc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565a6f3156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565a6f3156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565a6f3156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565a6f3156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565a6f3156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565a6f3156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367725" y="868563"/>
            <a:ext cx="3892500" cy="28959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5200"/>
              <a:buNone/>
              <a:defRPr b="1" sz="5000">
                <a:solidFill>
                  <a:schemeClr val="lt1"/>
                </a:solidFill>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915725" y="4064963"/>
            <a:ext cx="3892500" cy="543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solidFill>
                  <a:schemeClr val="lt1"/>
                </a:solidFill>
                <a:latin typeface="Raleway"/>
                <a:ea typeface="Raleway"/>
                <a:cs typeface="Raleway"/>
                <a:sym typeface="Raleway"/>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0" name="Shape 60"/>
        <p:cNvGrpSpPr/>
        <p:nvPr/>
      </p:nvGrpSpPr>
      <p:grpSpPr>
        <a:xfrm>
          <a:off x="0" y="0"/>
          <a:ext cx="0" cy="0"/>
          <a:chOff x="0" y="0"/>
          <a:chExt cx="0" cy="0"/>
        </a:xfrm>
      </p:grpSpPr>
      <p:sp>
        <p:nvSpPr>
          <p:cNvPr id="61" name="Google Shape;61;p11"/>
          <p:cNvSpPr/>
          <p:nvPr/>
        </p:nvSpPr>
        <p:spPr>
          <a:xfrm flipH="1">
            <a:off x="405125" y="0"/>
            <a:ext cx="8509200" cy="5143500"/>
          </a:xfrm>
          <a:prstGeom prst="parallelogram">
            <a:avLst>
              <a:gd fmla="val 25000" name="adj"/>
            </a:avLst>
          </a:prstGeom>
          <a:solidFill>
            <a:schemeClr val="accent1"/>
          </a:solidFill>
          <a:ln>
            <a:noFill/>
          </a:ln>
          <a:effectLst>
            <a:outerShdw blurRad="85725" rotWithShape="0" algn="bl" dir="3780000" dist="57150">
              <a:srgbClr val="000000">
                <a:alpha val="5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txBox="1"/>
          <p:nvPr>
            <p:ph hasCustomPrompt="1" type="title"/>
          </p:nvPr>
        </p:nvSpPr>
        <p:spPr>
          <a:xfrm>
            <a:off x="713225" y="1106125"/>
            <a:ext cx="77175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b="1" sz="10000">
                <a:solidFill>
                  <a:schemeClr val="lt1"/>
                </a:solidFill>
                <a:latin typeface="Montserrat"/>
                <a:ea typeface="Montserrat"/>
                <a:cs typeface="Montserrat"/>
                <a:sym typeface="Montserra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3" name="Google Shape;63;p11"/>
          <p:cNvSpPr txBox="1"/>
          <p:nvPr>
            <p:ph idx="1" type="body"/>
          </p:nvPr>
        </p:nvSpPr>
        <p:spPr>
          <a:xfrm>
            <a:off x="1879250" y="3152225"/>
            <a:ext cx="5789400" cy="489900"/>
          </a:xfrm>
          <a:prstGeom prst="rect">
            <a:avLst/>
          </a:prstGeom>
        </p:spPr>
        <p:txBody>
          <a:bodyPr anchorCtr="0" anchor="ctr" bIns="91425" lIns="91425" spcFirstLastPara="1" rIns="91425" wrap="square" tIns="91425">
            <a:noAutofit/>
          </a:bodyPr>
          <a:lstStyle>
            <a:lvl1pPr indent="-342900" lvl="0" marL="457200" rtl="0" algn="ctr">
              <a:spcBef>
                <a:spcPts val="0"/>
              </a:spcBef>
              <a:spcAft>
                <a:spcPts val="0"/>
              </a:spcAft>
              <a:buSzPts val="1800"/>
              <a:buChar char="●"/>
              <a:defRPr>
                <a:solidFill>
                  <a:schemeClr val="lt1"/>
                </a:solidFill>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64" name="Google Shape;6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5" name="Shape 65"/>
        <p:cNvGrpSpPr/>
        <p:nvPr/>
      </p:nvGrpSpPr>
      <p:grpSpPr>
        <a:xfrm>
          <a:off x="0" y="0"/>
          <a:ext cx="0" cy="0"/>
          <a:chOff x="0" y="0"/>
          <a:chExt cx="0" cy="0"/>
        </a:xfrm>
      </p:grpSpPr>
      <p:sp>
        <p:nvSpPr>
          <p:cNvPr id="66" name="Google Shape;6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
  <p:cSld name="CUSTOM_3">
    <p:bg>
      <p:bgPr>
        <a:solidFill>
          <a:schemeClr val="accent1"/>
        </a:solidFill>
      </p:bgPr>
    </p:bg>
    <p:spTree>
      <p:nvGrpSpPr>
        <p:cNvPr id="67" name="Shape 67"/>
        <p:cNvGrpSpPr/>
        <p:nvPr/>
      </p:nvGrpSpPr>
      <p:grpSpPr>
        <a:xfrm>
          <a:off x="0" y="0"/>
          <a:ext cx="0" cy="0"/>
          <a:chOff x="0" y="0"/>
          <a:chExt cx="0" cy="0"/>
        </a:xfrm>
      </p:grpSpPr>
      <p:sp>
        <p:nvSpPr>
          <p:cNvPr id="68" name="Google Shape;68;p13"/>
          <p:cNvSpPr/>
          <p:nvPr/>
        </p:nvSpPr>
        <p:spPr>
          <a:xfrm>
            <a:off x="405125" y="0"/>
            <a:ext cx="8509200" cy="5143500"/>
          </a:xfrm>
          <a:prstGeom prst="parallelogram">
            <a:avLst>
              <a:gd fmla="val 25000" name="adj"/>
            </a:avLst>
          </a:prstGeom>
          <a:solidFill>
            <a:schemeClr val="dk1"/>
          </a:solidFill>
          <a:ln>
            <a:noFill/>
          </a:ln>
          <a:effectLst>
            <a:outerShdw blurRad="85725" rotWithShape="0" algn="bl" dir="3780000" dist="57150">
              <a:srgbClr val="000000">
                <a:alpha val="5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txBox="1"/>
          <p:nvPr>
            <p:ph hasCustomPrompt="1" type="title"/>
          </p:nvPr>
        </p:nvSpPr>
        <p:spPr>
          <a:xfrm>
            <a:off x="2328751" y="746175"/>
            <a:ext cx="4486500" cy="54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1" sz="3500">
                <a:solidFill>
                  <a:schemeClr val="lt1"/>
                </a:solidFill>
                <a:latin typeface="Montserrat"/>
                <a:ea typeface="Montserrat"/>
                <a:cs typeface="Montserrat"/>
                <a:sym typeface="Montserra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0" name="Google Shape;70;p13"/>
          <p:cNvSpPr txBox="1"/>
          <p:nvPr>
            <p:ph idx="1" type="body"/>
          </p:nvPr>
        </p:nvSpPr>
        <p:spPr>
          <a:xfrm>
            <a:off x="2328751" y="1158177"/>
            <a:ext cx="4486500" cy="489900"/>
          </a:xfrm>
          <a:prstGeom prst="rect">
            <a:avLst/>
          </a:prstGeom>
        </p:spPr>
        <p:txBody>
          <a:bodyPr anchorCtr="0" anchor="ctr" bIns="91425" lIns="91425" spcFirstLastPara="1" rIns="91425" wrap="square" tIns="91425">
            <a:noAutofit/>
          </a:bodyPr>
          <a:lstStyle>
            <a:lvl1pPr indent="-342900" lvl="0" marL="457200" rtl="0" algn="ctr">
              <a:spcBef>
                <a:spcPts val="0"/>
              </a:spcBef>
              <a:spcAft>
                <a:spcPts val="0"/>
              </a:spcAft>
              <a:buSzPts val="1800"/>
              <a:buChar char="●"/>
              <a:defRPr>
                <a:solidFill>
                  <a:schemeClr val="lt1"/>
                </a:solidFill>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71" name="Google Shape;71;p13"/>
          <p:cNvSpPr txBox="1"/>
          <p:nvPr>
            <p:ph hasCustomPrompt="1" idx="2" type="title"/>
          </p:nvPr>
        </p:nvSpPr>
        <p:spPr>
          <a:xfrm>
            <a:off x="2328751" y="1994817"/>
            <a:ext cx="4486500" cy="54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1" sz="3500">
                <a:solidFill>
                  <a:schemeClr val="accent2"/>
                </a:solidFill>
                <a:latin typeface="Montserrat"/>
                <a:ea typeface="Montserrat"/>
                <a:cs typeface="Montserrat"/>
                <a:sym typeface="Montserra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2" name="Google Shape;72;p13"/>
          <p:cNvSpPr txBox="1"/>
          <p:nvPr>
            <p:ph idx="3" type="body"/>
          </p:nvPr>
        </p:nvSpPr>
        <p:spPr>
          <a:xfrm>
            <a:off x="2328751" y="2406819"/>
            <a:ext cx="4486500" cy="489900"/>
          </a:xfrm>
          <a:prstGeom prst="rect">
            <a:avLst/>
          </a:prstGeom>
        </p:spPr>
        <p:txBody>
          <a:bodyPr anchorCtr="0" anchor="ctr" bIns="91425" lIns="91425" spcFirstLastPara="1" rIns="91425" wrap="square" tIns="91425">
            <a:noAutofit/>
          </a:bodyPr>
          <a:lstStyle>
            <a:lvl1pPr indent="-342900" lvl="0" marL="457200" rtl="0" algn="ctr">
              <a:spcBef>
                <a:spcPts val="0"/>
              </a:spcBef>
              <a:spcAft>
                <a:spcPts val="0"/>
              </a:spcAft>
              <a:buSzPts val="1800"/>
              <a:buChar char="●"/>
              <a:defRPr>
                <a:solidFill>
                  <a:schemeClr val="lt1"/>
                </a:solidFill>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73" name="Google Shape;73;p13"/>
          <p:cNvSpPr txBox="1"/>
          <p:nvPr>
            <p:ph hasCustomPrompt="1" idx="4" type="title"/>
          </p:nvPr>
        </p:nvSpPr>
        <p:spPr>
          <a:xfrm>
            <a:off x="2328751" y="3243472"/>
            <a:ext cx="4486500" cy="54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1" sz="3500">
                <a:solidFill>
                  <a:schemeClr val="lt1"/>
                </a:solidFill>
                <a:latin typeface="Montserrat"/>
                <a:ea typeface="Montserrat"/>
                <a:cs typeface="Montserrat"/>
                <a:sym typeface="Montserra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4" name="Google Shape;74;p13"/>
          <p:cNvSpPr txBox="1"/>
          <p:nvPr>
            <p:ph idx="5" type="body"/>
          </p:nvPr>
        </p:nvSpPr>
        <p:spPr>
          <a:xfrm>
            <a:off x="2328751" y="3655473"/>
            <a:ext cx="4486500" cy="489900"/>
          </a:xfrm>
          <a:prstGeom prst="rect">
            <a:avLst/>
          </a:prstGeom>
        </p:spPr>
        <p:txBody>
          <a:bodyPr anchorCtr="0" anchor="ctr" bIns="91425" lIns="91425" spcFirstLastPara="1" rIns="91425" wrap="square" tIns="91425">
            <a:noAutofit/>
          </a:bodyPr>
          <a:lstStyle>
            <a:lvl1pPr indent="-342900" lvl="0" marL="457200" rtl="0" algn="ctr">
              <a:spcBef>
                <a:spcPts val="0"/>
              </a:spcBef>
              <a:spcAft>
                <a:spcPts val="0"/>
              </a:spcAft>
              <a:buSzPts val="1800"/>
              <a:buChar char="●"/>
              <a:defRPr sz="1700">
                <a:solidFill>
                  <a:schemeClr val="lt1"/>
                </a:solidFill>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75" name="Shape 75"/>
        <p:cNvGrpSpPr/>
        <p:nvPr/>
      </p:nvGrpSpPr>
      <p:grpSpPr>
        <a:xfrm>
          <a:off x="0" y="0"/>
          <a:ext cx="0" cy="0"/>
          <a:chOff x="0" y="0"/>
          <a:chExt cx="0" cy="0"/>
        </a:xfrm>
      </p:grpSpPr>
      <p:sp>
        <p:nvSpPr>
          <p:cNvPr id="76" name="Google Shape;76;p14"/>
          <p:cNvSpPr txBox="1"/>
          <p:nvPr>
            <p:ph idx="1" type="subTitle"/>
          </p:nvPr>
        </p:nvSpPr>
        <p:spPr>
          <a:xfrm>
            <a:off x="713225" y="2527600"/>
            <a:ext cx="3858900" cy="47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77" name="Google Shape;77;p14"/>
          <p:cNvSpPr txBox="1"/>
          <p:nvPr>
            <p:ph idx="2" type="subTitle"/>
          </p:nvPr>
        </p:nvSpPr>
        <p:spPr>
          <a:xfrm>
            <a:off x="1155136" y="2934275"/>
            <a:ext cx="3417000" cy="47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dk1"/>
                </a:solidFill>
                <a:latin typeface="Raleway"/>
                <a:ea typeface="Raleway"/>
                <a:cs typeface="Raleway"/>
                <a:sym typeface="Raleway"/>
              </a:defRPr>
            </a:lvl1pPr>
            <a:lvl2pPr lvl="1" rtl="0">
              <a:lnSpc>
                <a:spcPct val="100000"/>
              </a:lnSpc>
              <a:spcBef>
                <a:spcPts val="0"/>
              </a:spcBef>
              <a:spcAft>
                <a:spcPts val="0"/>
              </a:spcAft>
              <a:buNone/>
              <a:defRPr sz="1400">
                <a:solidFill>
                  <a:schemeClr val="dk1"/>
                </a:solidFill>
                <a:latin typeface="Raleway"/>
                <a:ea typeface="Raleway"/>
                <a:cs typeface="Raleway"/>
                <a:sym typeface="Raleway"/>
              </a:defRPr>
            </a:lvl2pPr>
            <a:lvl3pPr lvl="2" rtl="0">
              <a:lnSpc>
                <a:spcPct val="100000"/>
              </a:lnSpc>
              <a:spcBef>
                <a:spcPts val="0"/>
              </a:spcBef>
              <a:spcAft>
                <a:spcPts val="0"/>
              </a:spcAft>
              <a:buNone/>
              <a:defRPr sz="1400">
                <a:solidFill>
                  <a:schemeClr val="dk1"/>
                </a:solidFill>
                <a:latin typeface="Raleway"/>
                <a:ea typeface="Raleway"/>
                <a:cs typeface="Raleway"/>
                <a:sym typeface="Raleway"/>
              </a:defRPr>
            </a:lvl3pPr>
            <a:lvl4pPr lvl="3" rtl="0">
              <a:lnSpc>
                <a:spcPct val="100000"/>
              </a:lnSpc>
              <a:spcBef>
                <a:spcPts val="0"/>
              </a:spcBef>
              <a:spcAft>
                <a:spcPts val="0"/>
              </a:spcAft>
              <a:buNone/>
              <a:defRPr sz="1400">
                <a:solidFill>
                  <a:schemeClr val="dk1"/>
                </a:solidFill>
                <a:latin typeface="Raleway"/>
                <a:ea typeface="Raleway"/>
                <a:cs typeface="Raleway"/>
                <a:sym typeface="Raleway"/>
              </a:defRPr>
            </a:lvl4pPr>
            <a:lvl5pPr lvl="4" rtl="0">
              <a:lnSpc>
                <a:spcPct val="100000"/>
              </a:lnSpc>
              <a:spcBef>
                <a:spcPts val="0"/>
              </a:spcBef>
              <a:spcAft>
                <a:spcPts val="0"/>
              </a:spcAft>
              <a:buNone/>
              <a:defRPr sz="1400">
                <a:solidFill>
                  <a:schemeClr val="dk1"/>
                </a:solidFill>
                <a:latin typeface="Raleway"/>
                <a:ea typeface="Raleway"/>
                <a:cs typeface="Raleway"/>
                <a:sym typeface="Raleway"/>
              </a:defRPr>
            </a:lvl5pPr>
            <a:lvl6pPr lvl="5" rtl="0">
              <a:lnSpc>
                <a:spcPct val="100000"/>
              </a:lnSpc>
              <a:spcBef>
                <a:spcPts val="0"/>
              </a:spcBef>
              <a:spcAft>
                <a:spcPts val="0"/>
              </a:spcAft>
              <a:buNone/>
              <a:defRPr sz="1400">
                <a:solidFill>
                  <a:schemeClr val="dk1"/>
                </a:solidFill>
                <a:latin typeface="Raleway"/>
                <a:ea typeface="Raleway"/>
                <a:cs typeface="Raleway"/>
                <a:sym typeface="Raleway"/>
              </a:defRPr>
            </a:lvl6pPr>
            <a:lvl7pPr lvl="6" rtl="0">
              <a:lnSpc>
                <a:spcPct val="100000"/>
              </a:lnSpc>
              <a:spcBef>
                <a:spcPts val="0"/>
              </a:spcBef>
              <a:spcAft>
                <a:spcPts val="0"/>
              </a:spcAft>
              <a:buNone/>
              <a:defRPr sz="1400">
                <a:solidFill>
                  <a:schemeClr val="dk1"/>
                </a:solidFill>
                <a:latin typeface="Raleway"/>
                <a:ea typeface="Raleway"/>
                <a:cs typeface="Raleway"/>
                <a:sym typeface="Raleway"/>
              </a:defRPr>
            </a:lvl7pPr>
            <a:lvl8pPr lvl="7" rtl="0">
              <a:lnSpc>
                <a:spcPct val="100000"/>
              </a:lnSpc>
              <a:spcBef>
                <a:spcPts val="0"/>
              </a:spcBef>
              <a:spcAft>
                <a:spcPts val="0"/>
              </a:spcAft>
              <a:buNone/>
              <a:defRPr sz="1400">
                <a:solidFill>
                  <a:schemeClr val="dk1"/>
                </a:solidFill>
                <a:latin typeface="Raleway"/>
                <a:ea typeface="Raleway"/>
                <a:cs typeface="Raleway"/>
                <a:sym typeface="Raleway"/>
              </a:defRPr>
            </a:lvl8pPr>
            <a:lvl9pPr lvl="8" rtl="0">
              <a:lnSpc>
                <a:spcPct val="100000"/>
              </a:lnSpc>
              <a:spcBef>
                <a:spcPts val="0"/>
              </a:spcBef>
              <a:spcAft>
                <a:spcPts val="0"/>
              </a:spcAft>
              <a:buNone/>
              <a:defRPr sz="1400">
                <a:solidFill>
                  <a:schemeClr val="dk1"/>
                </a:solidFill>
                <a:latin typeface="Raleway"/>
                <a:ea typeface="Raleway"/>
                <a:cs typeface="Raleway"/>
                <a:sym typeface="Raleway"/>
              </a:defRPr>
            </a:lvl9pPr>
          </a:lstStyle>
          <a:p/>
        </p:txBody>
      </p:sp>
      <p:sp>
        <p:nvSpPr>
          <p:cNvPr id="78" name="Google Shape;78;p14"/>
          <p:cNvSpPr txBox="1"/>
          <p:nvPr>
            <p:ph idx="3" type="subTitle"/>
          </p:nvPr>
        </p:nvSpPr>
        <p:spPr>
          <a:xfrm>
            <a:off x="713225" y="1412275"/>
            <a:ext cx="38589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79" name="Google Shape;79;p14"/>
          <p:cNvSpPr txBox="1"/>
          <p:nvPr>
            <p:ph idx="4" type="subTitle"/>
          </p:nvPr>
        </p:nvSpPr>
        <p:spPr>
          <a:xfrm>
            <a:off x="1155136" y="4069275"/>
            <a:ext cx="34170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atin typeface="Raleway"/>
                <a:ea typeface="Raleway"/>
                <a:cs typeface="Raleway"/>
                <a:sym typeface="Raleway"/>
              </a:defRPr>
            </a:lvl1pPr>
            <a:lvl2pPr lvl="1" rtl="0">
              <a:lnSpc>
                <a:spcPct val="100000"/>
              </a:lnSpc>
              <a:spcBef>
                <a:spcPts val="0"/>
              </a:spcBef>
              <a:spcAft>
                <a:spcPts val="0"/>
              </a:spcAft>
              <a:buNone/>
              <a:defRPr sz="1400">
                <a:latin typeface="Raleway"/>
                <a:ea typeface="Raleway"/>
                <a:cs typeface="Raleway"/>
                <a:sym typeface="Raleway"/>
              </a:defRPr>
            </a:lvl2pPr>
            <a:lvl3pPr lvl="2" rtl="0">
              <a:lnSpc>
                <a:spcPct val="100000"/>
              </a:lnSpc>
              <a:spcBef>
                <a:spcPts val="0"/>
              </a:spcBef>
              <a:spcAft>
                <a:spcPts val="0"/>
              </a:spcAft>
              <a:buNone/>
              <a:defRPr sz="1400">
                <a:latin typeface="Raleway"/>
                <a:ea typeface="Raleway"/>
                <a:cs typeface="Raleway"/>
                <a:sym typeface="Raleway"/>
              </a:defRPr>
            </a:lvl3pPr>
            <a:lvl4pPr lvl="3" rtl="0">
              <a:lnSpc>
                <a:spcPct val="100000"/>
              </a:lnSpc>
              <a:spcBef>
                <a:spcPts val="0"/>
              </a:spcBef>
              <a:spcAft>
                <a:spcPts val="0"/>
              </a:spcAft>
              <a:buNone/>
              <a:defRPr sz="1400">
                <a:latin typeface="Raleway"/>
                <a:ea typeface="Raleway"/>
                <a:cs typeface="Raleway"/>
                <a:sym typeface="Raleway"/>
              </a:defRPr>
            </a:lvl4pPr>
            <a:lvl5pPr lvl="4" rtl="0">
              <a:lnSpc>
                <a:spcPct val="100000"/>
              </a:lnSpc>
              <a:spcBef>
                <a:spcPts val="0"/>
              </a:spcBef>
              <a:spcAft>
                <a:spcPts val="0"/>
              </a:spcAft>
              <a:buNone/>
              <a:defRPr sz="1400">
                <a:latin typeface="Raleway"/>
                <a:ea typeface="Raleway"/>
                <a:cs typeface="Raleway"/>
                <a:sym typeface="Raleway"/>
              </a:defRPr>
            </a:lvl5pPr>
            <a:lvl6pPr lvl="5" rtl="0">
              <a:lnSpc>
                <a:spcPct val="100000"/>
              </a:lnSpc>
              <a:spcBef>
                <a:spcPts val="0"/>
              </a:spcBef>
              <a:spcAft>
                <a:spcPts val="0"/>
              </a:spcAft>
              <a:buNone/>
              <a:defRPr sz="1400">
                <a:latin typeface="Raleway"/>
                <a:ea typeface="Raleway"/>
                <a:cs typeface="Raleway"/>
                <a:sym typeface="Raleway"/>
              </a:defRPr>
            </a:lvl6pPr>
            <a:lvl7pPr lvl="6" rtl="0">
              <a:lnSpc>
                <a:spcPct val="100000"/>
              </a:lnSpc>
              <a:spcBef>
                <a:spcPts val="0"/>
              </a:spcBef>
              <a:spcAft>
                <a:spcPts val="0"/>
              </a:spcAft>
              <a:buNone/>
              <a:defRPr sz="1400">
                <a:latin typeface="Raleway"/>
                <a:ea typeface="Raleway"/>
                <a:cs typeface="Raleway"/>
                <a:sym typeface="Raleway"/>
              </a:defRPr>
            </a:lvl7pPr>
            <a:lvl8pPr lvl="7" rtl="0">
              <a:lnSpc>
                <a:spcPct val="100000"/>
              </a:lnSpc>
              <a:spcBef>
                <a:spcPts val="0"/>
              </a:spcBef>
              <a:spcAft>
                <a:spcPts val="0"/>
              </a:spcAft>
              <a:buNone/>
              <a:defRPr sz="1400">
                <a:latin typeface="Raleway"/>
                <a:ea typeface="Raleway"/>
                <a:cs typeface="Raleway"/>
                <a:sym typeface="Raleway"/>
              </a:defRPr>
            </a:lvl8pPr>
            <a:lvl9pPr lvl="8" rtl="0">
              <a:lnSpc>
                <a:spcPct val="100000"/>
              </a:lnSpc>
              <a:spcBef>
                <a:spcPts val="0"/>
              </a:spcBef>
              <a:spcAft>
                <a:spcPts val="0"/>
              </a:spcAft>
              <a:buNone/>
              <a:defRPr sz="1400">
                <a:latin typeface="Raleway"/>
                <a:ea typeface="Raleway"/>
                <a:cs typeface="Raleway"/>
                <a:sym typeface="Raleway"/>
              </a:defRPr>
            </a:lvl9pPr>
          </a:lstStyle>
          <a:p/>
        </p:txBody>
      </p:sp>
      <p:sp>
        <p:nvSpPr>
          <p:cNvPr id="80" name="Google Shape;80;p14"/>
          <p:cNvSpPr txBox="1"/>
          <p:nvPr>
            <p:ph idx="5" type="subTitle"/>
          </p:nvPr>
        </p:nvSpPr>
        <p:spPr>
          <a:xfrm>
            <a:off x="713225" y="3663275"/>
            <a:ext cx="3858900" cy="47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81" name="Google Shape;81;p14"/>
          <p:cNvSpPr txBox="1"/>
          <p:nvPr>
            <p:ph idx="6" type="subTitle"/>
          </p:nvPr>
        </p:nvSpPr>
        <p:spPr>
          <a:xfrm>
            <a:off x="1154975" y="1815925"/>
            <a:ext cx="34170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dk1"/>
                </a:solidFill>
                <a:latin typeface="Raleway"/>
                <a:ea typeface="Raleway"/>
                <a:cs typeface="Raleway"/>
                <a:sym typeface="Raleway"/>
              </a:defRPr>
            </a:lvl1pPr>
            <a:lvl2pPr lvl="1" rtl="0">
              <a:lnSpc>
                <a:spcPct val="100000"/>
              </a:lnSpc>
              <a:spcBef>
                <a:spcPts val="0"/>
              </a:spcBef>
              <a:spcAft>
                <a:spcPts val="0"/>
              </a:spcAft>
              <a:buNone/>
              <a:defRPr sz="1400">
                <a:solidFill>
                  <a:schemeClr val="dk1"/>
                </a:solidFill>
                <a:latin typeface="Raleway"/>
                <a:ea typeface="Raleway"/>
                <a:cs typeface="Raleway"/>
                <a:sym typeface="Raleway"/>
              </a:defRPr>
            </a:lvl2pPr>
            <a:lvl3pPr lvl="2" rtl="0">
              <a:lnSpc>
                <a:spcPct val="100000"/>
              </a:lnSpc>
              <a:spcBef>
                <a:spcPts val="0"/>
              </a:spcBef>
              <a:spcAft>
                <a:spcPts val="0"/>
              </a:spcAft>
              <a:buNone/>
              <a:defRPr sz="1400">
                <a:solidFill>
                  <a:schemeClr val="dk1"/>
                </a:solidFill>
                <a:latin typeface="Raleway"/>
                <a:ea typeface="Raleway"/>
                <a:cs typeface="Raleway"/>
                <a:sym typeface="Raleway"/>
              </a:defRPr>
            </a:lvl3pPr>
            <a:lvl4pPr lvl="3" rtl="0">
              <a:lnSpc>
                <a:spcPct val="100000"/>
              </a:lnSpc>
              <a:spcBef>
                <a:spcPts val="0"/>
              </a:spcBef>
              <a:spcAft>
                <a:spcPts val="0"/>
              </a:spcAft>
              <a:buNone/>
              <a:defRPr sz="1400">
                <a:solidFill>
                  <a:schemeClr val="dk1"/>
                </a:solidFill>
                <a:latin typeface="Raleway"/>
                <a:ea typeface="Raleway"/>
                <a:cs typeface="Raleway"/>
                <a:sym typeface="Raleway"/>
              </a:defRPr>
            </a:lvl4pPr>
            <a:lvl5pPr lvl="4" rtl="0">
              <a:lnSpc>
                <a:spcPct val="100000"/>
              </a:lnSpc>
              <a:spcBef>
                <a:spcPts val="0"/>
              </a:spcBef>
              <a:spcAft>
                <a:spcPts val="0"/>
              </a:spcAft>
              <a:buNone/>
              <a:defRPr sz="1400">
                <a:solidFill>
                  <a:schemeClr val="dk1"/>
                </a:solidFill>
                <a:latin typeface="Raleway"/>
                <a:ea typeface="Raleway"/>
                <a:cs typeface="Raleway"/>
                <a:sym typeface="Raleway"/>
              </a:defRPr>
            </a:lvl5pPr>
            <a:lvl6pPr lvl="5" rtl="0">
              <a:lnSpc>
                <a:spcPct val="100000"/>
              </a:lnSpc>
              <a:spcBef>
                <a:spcPts val="0"/>
              </a:spcBef>
              <a:spcAft>
                <a:spcPts val="0"/>
              </a:spcAft>
              <a:buNone/>
              <a:defRPr sz="1400">
                <a:solidFill>
                  <a:schemeClr val="dk1"/>
                </a:solidFill>
                <a:latin typeface="Raleway"/>
                <a:ea typeface="Raleway"/>
                <a:cs typeface="Raleway"/>
                <a:sym typeface="Raleway"/>
              </a:defRPr>
            </a:lvl6pPr>
            <a:lvl7pPr lvl="6" rtl="0">
              <a:lnSpc>
                <a:spcPct val="100000"/>
              </a:lnSpc>
              <a:spcBef>
                <a:spcPts val="0"/>
              </a:spcBef>
              <a:spcAft>
                <a:spcPts val="0"/>
              </a:spcAft>
              <a:buNone/>
              <a:defRPr sz="1400">
                <a:solidFill>
                  <a:schemeClr val="dk1"/>
                </a:solidFill>
                <a:latin typeface="Raleway"/>
                <a:ea typeface="Raleway"/>
                <a:cs typeface="Raleway"/>
                <a:sym typeface="Raleway"/>
              </a:defRPr>
            </a:lvl7pPr>
            <a:lvl8pPr lvl="7" rtl="0">
              <a:lnSpc>
                <a:spcPct val="100000"/>
              </a:lnSpc>
              <a:spcBef>
                <a:spcPts val="0"/>
              </a:spcBef>
              <a:spcAft>
                <a:spcPts val="0"/>
              </a:spcAft>
              <a:buNone/>
              <a:defRPr sz="1400">
                <a:solidFill>
                  <a:schemeClr val="dk1"/>
                </a:solidFill>
                <a:latin typeface="Raleway"/>
                <a:ea typeface="Raleway"/>
                <a:cs typeface="Raleway"/>
                <a:sym typeface="Raleway"/>
              </a:defRPr>
            </a:lvl8pPr>
            <a:lvl9pPr lvl="8" rtl="0">
              <a:lnSpc>
                <a:spcPct val="100000"/>
              </a:lnSpc>
              <a:spcBef>
                <a:spcPts val="0"/>
              </a:spcBef>
              <a:spcAft>
                <a:spcPts val="0"/>
              </a:spcAft>
              <a:buNone/>
              <a:defRPr sz="1400">
                <a:solidFill>
                  <a:schemeClr val="dk1"/>
                </a:solidFill>
                <a:latin typeface="Raleway"/>
                <a:ea typeface="Raleway"/>
                <a:cs typeface="Raleway"/>
                <a:sym typeface="Raleway"/>
              </a:defRPr>
            </a:lvl9pPr>
          </a:lstStyle>
          <a:p/>
        </p:txBody>
      </p:sp>
      <p:sp>
        <p:nvSpPr>
          <p:cNvPr id="82" name="Google Shape;82;p14"/>
          <p:cNvSpPr txBox="1"/>
          <p:nvPr>
            <p:ph type="title"/>
          </p:nvPr>
        </p:nvSpPr>
        <p:spPr>
          <a:xfrm>
            <a:off x="713100" y="539500"/>
            <a:ext cx="3858900" cy="555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b="1">
                <a:solidFill>
                  <a:schemeClr val="accent2"/>
                </a:solidFill>
                <a:latin typeface="Montserrat"/>
                <a:ea typeface="Montserrat"/>
                <a:cs typeface="Montserrat"/>
                <a:sym typeface="Montserrat"/>
              </a:defRPr>
            </a:lvl1pPr>
            <a:lvl2pPr lvl="1" rtl="0">
              <a:spcBef>
                <a:spcPts val="0"/>
              </a:spcBef>
              <a:spcAft>
                <a:spcPts val="0"/>
              </a:spcAft>
              <a:buNone/>
              <a:defRPr b="1">
                <a:solidFill>
                  <a:schemeClr val="accent2"/>
                </a:solidFill>
                <a:latin typeface="Montserrat"/>
                <a:ea typeface="Montserrat"/>
                <a:cs typeface="Montserrat"/>
                <a:sym typeface="Montserrat"/>
              </a:defRPr>
            </a:lvl2pPr>
            <a:lvl3pPr lvl="2" rtl="0">
              <a:spcBef>
                <a:spcPts val="0"/>
              </a:spcBef>
              <a:spcAft>
                <a:spcPts val="0"/>
              </a:spcAft>
              <a:buNone/>
              <a:defRPr b="1">
                <a:solidFill>
                  <a:schemeClr val="accent2"/>
                </a:solidFill>
                <a:latin typeface="Montserrat"/>
                <a:ea typeface="Montserrat"/>
                <a:cs typeface="Montserrat"/>
                <a:sym typeface="Montserrat"/>
              </a:defRPr>
            </a:lvl3pPr>
            <a:lvl4pPr lvl="3" rtl="0">
              <a:spcBef>
                <a:spcPts val="0"/>
              </a:spcBef>
              <a:spcAft>
                <a:spcPts val="0"/>
              </a:spcAft>
              <a:buNone/>
              <a:defRPr b="1">
                <a:solidFill>
                  <a:schemeClr val="accent2"/>
                </a:solidFill>
                <a:latin typeface="Montserrat"/>
                <a:ea typeface="Montserrat"/>
                <a:cs typeface="Montserrat"/>
                <a:sym typeface="Montserrat"/>
              </a:defRPr>
            </a:lvl4pPr>
            <a:lvl5pPr lvl="4" rtl="0">
              <a:spcBef>
                <a:spcPts val="0"/>
              </a:spcBef>
              <a:spcAft>
                <a:spcPts val="0"/>
              </a:spcAft>
              <a:buNone/>
              <a:defRPr b="1">
                <a:solidFill>
                  <a:schemeClr val="accent2"/>
                </a:solidFill>
                <a:latin typeface="Montserrat"/>
                <a:ea typeface="Montserrat"/>
                <a:cs typeface="Montserrat"/>
                <a:sym typeface="Montserrat"/>
              </a:defRPr>
            </a:lvl5pPr>
            <a:lvl6pPr lvl="5" rtl="0">
              <a:spcBef>
                <a:spcPts val="0"/>
              </a:spcBef>
              <a:spcAft>
                <a:spcPts val="0"/>
              </a:spcAft>
              <a:buNone/>
              <a:defRPr b="1">
                <a:solidFill>
                  <a:schemeClr val="accent2"/>
                </a:solidFill>
                <a:latin typeface="Montserrat"/>
                <a:ea typeface="Montserrat"/>
                <a:cs typeface="Montserrat"/>
                <a:sym typeface="Montserrat"/>
              </a:defRPr>
            </a:lvl6pPr>
            <a:lvl7pPr lvl="6" rtl="0">
              <a:spcBef>
                <a:spcPts val="0"/>
              </a:spcBef>
              <a:spcAft>
                <a:spcPts val="0"/>
              </a:spcAft>
              <a:buNone/>
              <a:defRPr b="1">
                <a:solidFill>
                  <a:schemeClr val="accent2"/>
                </a:solidFill>
                <a:latin typeface="Montserrat"/>
                <a:ea typeface="Montserrat"/>
                <a:cs typeface="Montserrat"/>
                <a:sym typeface="Montserrat"/>
              </a:defRPr>
            </a:lvl7pPr>
            <a:lvl8pPr lvl="7" rtl="0">
              <a:spcBef>
                <a:spcPts val="0"/>
              </a:spcBef>
              <a:spcAft>
                <a:spcPts val="0"/>
              </a:spcAft>
              <a:buNone/>
              <a:defRPr b="1">
                <a:solidFill>
                  <a:schemeClr val="accent2"/>
                </a:solidFill>
                <a:latin typeface="Montserrat"/>
                <a:ea typeface="Montserrat"/>
                <a:cs typeface="Montserrat"/>
                <a:sym typeface="Montserrat"/>
              </a:defRPr>
            </a:lvl8pPr>
            <a:lvl9pPr lvl="8" rtl="0">
              <a:spcBef>
                <a:spcPts val="0"/>
              </a:spcBef>
              <a:spcAft>
                <a:spcPts val="0"/>
              </a:spcAft>
              <a:buNone/>
              <a:defRPr b="1">
                <a:solidFill>
                  <a:schemeClr val="accent2"/>
                </a:solidFill>
                <a:latin typeface="Montserrat"/>
                <a:ea typeface="Montserrat"/>
                <a:cs typeface="Montserrat"/>
                <a:sym typeface="Montserra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83" name="Shape 83"/>
        <p:cNvGrpSpPr/>
        <p:nvPr/>
      </p:nvGrpSpPr>
      <p:grpSpPr>
        <a:xfrm>
          <a:off x="0" y="0"/>
          <a:ext cx="0" cy="0"/>
          <a:chOff x="0" y="0"/>
          <a:chExt cx="0" cy="0"/>
        </a:xfrm>
      </p:grpSpPr>
      <p:sp>
        <p:nvSpPr>
          <p:cNvPr id="84" name="Google Shape;84;p15"/>
          <p:cNvSpPr txBox="1"/>
          <p:nvPr>
            <p:ph idx="1" type="subTitle"/>
          </p:nvPr>
        </p:nvSpPr>
        <p:spPr>
          <a:xfrm>
            <a:off x="3884513" y="3027600"/>
            <a:ext cx="20517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85" name="Google Shape;85;p15"/>
          <p:cNvSpPr txBox="1"/>
          <p:nvPr>
            <p:ph idx="2" type="subTitle"/>
          </p:nvPr>
        </p:nvSpPr>
        <p:spPr>
          <a:xfrm>
            <a:off x="3893547" y="3381250"/>
            <a:ext cx="2052000" cy="56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solidFill>
                  <a:schemeClr val="lt1"/>
                </a:solidFill>
              </a:defRPr>
            </a:lvl1pPr>
            <a:lvl2pPr lvl="1" rtl="0" algn="ctr">
              <a:lnSpc>
                <a:spcPct val="100000"/>
              </a:lnSpc>
              <a:spcBef>
                <a:spcPts val="0"/>
              </a:spcBef>
              <a:spcAft>
                <a:spcPts val="0"/>
              </a:spcAft>
              <a:buNone/>
              <a:defRPr sz="1400">
                <a:solidFill>
                  <a:schemeClr val="lt1"/>
                </a:solidFill>
              </a:defRPr>
            </a:lvl2pPr>
            <a:lvl3pPr lvl="2" rtl="0" algn="ctr">
              <a:lnSpc>
                <a:spcPct val="100000"/>
              </a:lnSpc>
              <a:spcBef>
                <a:spcPts val="0"/>
              </a:spcBef>
              <a:spcAft>
                <a:spcPts val="0"/>
              </a:spcAft>
              <a:buNone/>
              <a:defRPr sz="1400">
                <a:solidFill>
                  <a:schemeClr val="lt1"/>
                </a:solidFill>
              </a:defRPr>
            </a:lvl3pPr>
            <a:lvl4pPr lvl="3" rtl="0" algn="ctr">
              <a:lnSpc>
                <a:spcPct val="100000"/>
              </a:lnSpc>
              <a:spcBef>
                <a:spcPts val="0"/>
              </a:spcBef>
              <a:spcAft>
                <a:spcPts val="0"/>
              </a:spcAft>
              <a:buNone/>
              <a:defRPr sz="1400">
                <a:solidFill>
                  <a:schemeClr val="lt1"/>
                </a:solidFill>
              </a:defRPr>
            </a:lvl4pPr>
            <a:lvl5pPr lvl="4" rtl="0" algn="ctr">
              <a:lnSpc>
                <a:spcPct val="100000"/>
              </a:lnSpc>
              <a:spcBef>
                <a:spcPts val="0"/>
              </a:spcBef>
              <a:spcAft>
                <a:spcPts val="0"/>
              </a:spcAft>
              <a:buNone/>
              <a:defRPr sz="1400">
                <a:solidFill>
                  <a:schemeClr val="lt1"/>
                </a:solidFill>
              </a:defRPr>
            </a:lvl5pPr>
            <a:lvl6pPr lvl="5" rtl="0" algn="ctr">
              <a:lnSpc>
                <a:spcPct val="100000"/>
              </a:lnSpc>
              <a:spcBef>
                <a:spcPts val="0"/>
              </a:spcBef>
              <a:spcAft>
                <a:spcPts val="0"/>
              </a:spcAft>
              <a:buNone/>
              <a:defRPr sz="1400">
                <a:solidFill>
                  <a:schemeClr val="lt1"/>
                </a:solidFill>
              </a:defRPr>
            </a:lvl6pPr>
            <a:lvl7pPr lvl="6" rtl="0" algn="ctr">
              <a:lnSpc>
                <a:spcPct val="100000"/>
              </a:lnSpc>
              <a:spcBef>
                <a:spcPts val="0"/>
              </a:spcBef>
              <a:spcAft>
                <a:spcPts val="0"/>
              </a:spcAft>
              <a:buNone/>
              <a:defRPr sz="1400">
                <a:solidFill>
                  <a:schemeClr val="lt1"/>
                </a:solidFill>
              </a:defRPr>
            </a:lvl7pPr>
            <a:lvl8pPr lvl="7" rtl="0" algn="ctr">
              <a:lnSpc>
                <a:spcPct val="100000"/>
              </a:lnSpc>
              <a:spcBef>
                <a:spcPts val="0"/>
              </a:spcBef>
              <a:spcAft>
                <a:spcPts val="0"/>
              </a:spcAft>
              <a:buNone/>
              <a:defRPr sz="1400">
                <a:solidFill>
                  <a:schemeClr val="lt1"/>
                </a:solidFill>
              </a:defRPr>
            </a:lvl8pPr>
            <a:lvl9pPr lvl="8" rtl="0" algn="ctr">
              <a:lnSpc>
                <a:spcPct val="100000"/>
              </a:lnSpc>
              <a:spcBef>
                <a:spcPts val="0"/>
              </a:spcBef>
              <a:spcAft>
                <a:spcPts val="0"/>
              </a:spcAft>
              <a:buNone/>
              <a:defRPr sz="1400">
                <a:solidFill>
                  <a:schemeClr val="lt1"/>
                </a:solidFill>
              </a:defRPr>
            </a:lvl9pPr>
          </a:lstStyle>
          <a:p/>
        </p:txBody>
      </p:sp>
      <p:sp>
        <p:nvSpPr>
          <p:cNvPr id="86" name="Google Shape;86;p15"/>
          <p:cNvSpPr txBox="1"/>
          <p:nvPr>
            <p:ph idx="3" type="subTitle"/>
          </p:nvPr>
        </p:nvSpPr>
        <p:spPr>
          <a:xfrm>
            <a:off x="5927512" y="1605238"/>
            <a:ext cx="20610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87" name="Google Shape;87;p15"/>
          <p:cNvSpPr txBox="1"/>
          <p:nvPr>
            <p:ph idx="4" type="subTitle"/>
          </p:nvPr>
        </p:nvSpPr>
        <p:spPr>
          <a:xfrm>
            <a:off x="5927638" y="3381250"/>
            <a:ext cx="2061300" cy="56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solidFill>
                  <a:schemeClr val="lt1"/>
                </a:solidFill>
              </a:defRPr>
            </a:lvl1pPr>
            <a:lvl2pPr lvl="1" rtl="0" algn="ctr">
              <a:lnSpc>
                <a:spcPct val="100000"/>
              </a:lnSpc>
              <a:spcBef>
                <a:spcPts val="0"/>
              </a:spcBef>
              <a:spcAft>
                <a:spcPts val="0"/>
              </a:spcAft>
              <a:buNone/>
              <a:defRPr sz="1400">
                <a:solidFill>
                  <a:schemeClr val="lt1"/>
                </a:solidFill>
              </a:defRPr>
            </a:lvl2pPr>
            <a:lvl3pPr lvl="2" rtl="0" algn="ctr">
              <a:lnSpc>
                <a:spcPct val="100000"/>
              </a:lnSpc>
              <a:spcBef>
                <a:spcPts val="0"/>
              </a:spcBef>
              <a:spcAft>
                <a:spcPts val="0"/>
              </a:spcAft>
              <a:buNone/>
              <a:defRPr sz="1400">
                <a:solidFill>
                  <a:schemeClr val="lt1"/>
                </a:solidFill>
              </a:defRPr>
            </a:lvl3pPr>
            <a:lvl4pPr lvl="3" rtl="0" algn="ctr">
              <a:lnSpc>
                <a:spcPct val="100000"/>
              </a:lnSpc>
              <a:spcBef>
                <a:spcPts val="0"/>
              </a:spcBef>
              <a:spcAft>
                <a:spcPts val="0"/>
              </a:spcAft>
              <a:buNone/>
              <a:defRPr sz="1400">
                <a:solidFill>
                  <a:schemeClr val="lt1"/>
                </a:solidFill>
              </a:defRPr>
            </a:lvl4pPr>
            <a:lvl5pPr lvl="4" rtl="0" algn="ctr">
              <a:lnSpc>
                <a:spcPct val="100000"/>
              </a:lnSpc>
              <a:spcBef>
                <a:spcPts val="0"/>
              </a:spcBef>
              <a:spcAft>
                <a:spcPts val="0"/>
              </a:spcAft>
              <a:buNone/>
              <a:defRPr sz="1400">
                <a:solidFill>
                  <a:schemeClr val="lt1"/>
                </a:solidFill>
              </a:defRPr>
            </a:lvl5pPr>
            <a:lvl6pPr lvl="5" rtl="0" algn="ctr">
              <a:lnSpc>
                <a:spcPct val="100000"/>
              </a:lnSpc>
              <a:spcBef>
                <a:spcPts val="0"/>
              </a:spcBef>
              <a:spcAft>
                <a:spcPts val="0"/>
              </a:spcAft>
              <a:buNone/>
              <a:defRPr sz="1400">
                <a:solidFill>
                  <a:schemeClr val="lt1"/>
                </a:solidFill>
              </a:defRPr>
            </a:lvl6pPr>
            <a:lvl7pPr lvl="6" rtl="0" algn="ctr">
              <a:lnSpc>
                <a:spcPct val="100000"/>
              </a:lnSpc>
              <a:spcBef>
                <a:spcPts val="0"/>
              </a:spcBef>
              <a:spcAft>
                <a:spcPts val="0"/>
              </a:spcAft>
              <a:buNone/>
              <a:defRPr sz="1400">
                <a:solidFill>
                  <a:schemeClr val="lt1"/>
                </a:solidFill>
              </a:defRPr>
            </a:lvl7pPr>
            <a:lvl8pPr lvl="7" rtl="0" algn="ctr">
              <a:lnSpc>
                <a:spcPct val="100000"/>
              </a:lnSpc>
              <a:spcBef>
                <a:spcPts val="0"/>
              </a:spcBef>
              <a:spcAft>
                <a:spcPts val="0"/>
              </a:spcAft>
              <a:buNone/>
              <a:defRPr sz="1400">
                <a:solidFill>
                  <a:schemeClr val="lt1"/>
                </a:solidFill>
              </a:defRPr>
            </a:lvl8pPr>
            <a:lvl9pPr lvl="8" rtl="0" algn="ctr">
              <a:lnSpc>
                <a:spcPct val="100000"/>
              </a:lnSpc>
              <a:spcBef>
                <a:spcPts val="0"/>
              </a:spcBef>
              <a:spcAft>
                <a:spcPts val="0"/>
              </a:spcAft>
              <a:buNone/>
              <a:defRPr sz="1400">
                <a:solidFill>
                  <a:schemeClr val="lt1"/>
                </a:solidFill>
              </a:defRPr>
            </a:lvl9pPr>
          </a:lstStyle>
          <a:p/>
        </p:txBody>
      </p:sp>
      <p:sp>
        <p:nvSpPr>
          <p:cNvPr id="88" name="Google Shape;88;p15"/>
          <p:cNvSpPr txBox="1"/>
          <p:nvPr>
            <p:ph idx="5" type="subTitle"/>
          </p:nvPr>
        </p:nvSpPr>
        <p:spPr>
          <a:xfrm>
            <a:off x="5927100" y="3027600"/>
            <a:ext cx="20616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89" name="Google Shape;89;p15"/>
          <p:cNvSpPr txBox="1"/>
          <p:nvPr>
            <p:ph idx="6" type="subTitle"/>
          </p:nvPr>
        </p:nvSpPr>
        <p:spPr>
          <a:xfrm>
            <a:off x="5927780" y="1961863"/>
            <a:ext cx="2061300" cy="56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solidFill>
                  <a:schemeClr val="lt1"/>
                </a:solidFill>
              </a:defRPr>
            </a:lvl1pPr>
            <a:lvl2pPr lvl="1" rtl="0" algn="ctr">
              <a:lnSpc>
                <a:spcPct val="100000"/>
              </a:lnSpc>
              <a:spcBef>
                <a:spcPts val="0"/>
              </a:spcBef>
              <a:spcAft>
                <a:spcPts val="0"/>
              </a:spcAft>
              <a:buNone/>
              <a:defRPr sz="1400">
                <a:solidFill>
                  <a:schemeClr val="lt1"/>
                </a:solidFill>
              </a:defRPr>
            </a:lvl2pPr>
            <a:lvl3pPr lvl="2" rtl="0" algn="ctr">
              <a:lnSpc>
                <a:spcPct val="100000"/>
              </a:lnSpc>
              <a:spcBef>
                <a:spcPts val="0"/>
              </a:spcBef>
              <a:spcAft>
                <a:spcPts val="0"/>
              </a:spcAft>
              <a:buNone/>
              <a:defRPr sz="1400">
                <a:solidFill>
                  <a:schemeClr val="lt1"/>
                </a:solidFill>
              </a:defRPr>
            </a:lvl3pPr>
            <a:lvl4pPr lvl="3" rtl="0" algn="ctr">
              <a:lnSpc>
                <a:spcPct val="100000"/>
              </a:lnSpc>
              <a:spcBef>
                <a:spcPts val="0"/>
              </a:spcBef>
              <a:spcAft>
                <a:spcPts val="0"/>
              </a:spcAft>
              <a:buNone/>
              <a:defRPr sz="1400">
                <a:solidFill>
                  <a:schemeClr val="lt1"/>
                </a:solidFill>
              </a:defRPr>
            </a:lvl4pPr>
            <a:lvl5pPr lvl="4" rtl="0" algn="ctr">
              <a:lnSpc>
                <a:spcPct val="100000"/>
              </a:lnSpc>
              <a:spcBef>
                <a:spcPts val="0"/>
              </a:spcBef>
              <a:spcAft>
                <a:spcPts val="0"/>
              </a:spcAft>
              <a:buNone/>
              <a:defRPr sz="1400">
                <a:solidFill>
                  <a:schemeClr val="lt1"/>
                </a:solidFill>
              </a:defRPr>
            </a:lvl5pPr>
            <a:lvl6pPr lvl="5" rtl="0" algn="ctr">
              <a:lnSpc>
                <a:spcPct val="100000"/>
              </a:lnSpc>
              <a:spcBef>
                <a:spcPts val="0"/>
              </a:spcBef>
              <a:spcAft>
                <a:spcPts val="0"/>
              </a:spcAft>
              <a:buNone/>
              <a:defRPr sz="1400">
                <a:solidFill>
                  <a:schemeClr val="lt1"/>
                </a:solidFill>
              </a:defRPr>
            </a:lvl6pPr>
            <a:lvl7pPr lvl="6" rtl="0" algn="ctr">
              <a:lnSpc>
                <a:spcPct val="100000"/>
              </a:lnSpc>
              <a:spcBef>
                <a:spcPts val="0"/>
              </a:spcBef>
              <a:spcAft>
                <a:spcPts val="0"/>
              </a:spcAft>
              <a:buNone/>
              <a:defRPr sz="1400">
                <a:solidFill>
                  <a:schemeClr val="lt1"/>
                </a:solidFill>
              </a:defRPr>
            </a:lvl7pPr>
            <a:lvl8pPr lvl="7" rtl="0" algn="ctr">
              <a:lnSpc>
                <a:spcPct val="100000"/>
              </a:lnSpc>
              <a:spcBef>
                <a:spcPts val="0"/>
              </a:spcBef>
              <a:spcAft>
                <a:spcPts val="0"/>
              </a:spcAft>
              <a:buNone/>
              <a:defRPr sz="1400">
                <a:solidFill>
                  <a:schemeClr val="lt1"/>
                </a:solidFill>
              </a:defRPr>
            </a:lvl8pPr>
            <a:lvl9pPr lvl="8" rtl="0" algn="ctr">
              <a:lnSpc>
                <a:spcPct val="100000"/>
              </a:lnSpc>
              <a:spcBef>
                <a:spcPts val="0"/>
              </a:spcBef>
              <a:spcAft>
                <a:spcPts val="0"/>
              </a:spcAft>
              <a:buNone/>
              <a:defRPr sz="1400">
                <a:solidFill>
                  <a:schemeClr val="lt1"/>
                </a:solidFill>
              </a:defRPr>
            </a:lvl9pPr>
          </a:lstStyle>
          <a:p/>
        </p:txBody>
      </p:sp>
      <p:sp>
        <p:nvSpPr>
          <p:cNvPr id="90" name="Google Shape;90;p15"/>
          <p:cNvSpPr txBox="1"/>
          <p:nvPr>
            <p:ph idx="7" type="subTitle"/>
          </p:nvPr>
        </p:nvSpPr>
        <p:spPr>
          <a:xfrm>
            <a:off x="3879963" y="1607188"/>
            <a:ext cx="2043000" cy="48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91" name="Google Shape;91;p15"/>
          <p:cNvSpPr txBox="1"/>
          <p:nvPr>
            <p:ph idx="8" type="subTitle"/>
          </p:nvPr>
        </p:nvSpPr>
        <p:spPr>
          <a:xfrm>
            <a:off x="3888688" y="1959913"/>
            <a:ext cx="2043000" cy="56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solidFill>
                  <a:schemeClr val="lt1"/>
                </a:solidFill>
              </a:defRPr>
            </a:lvl1pPr>
            <a:lvl2pPr lvl="1" rtl="0" algn="ctr">
              <a:lnSpc>
                <a:spcPct val="100000"/>
              </a:lnSpc>
              <a:spcBef>
                <a:spcPts val="0"/>
              </a:spcBef>
              <a:spcAft>
                <a:spcPts val="0"/>
              </a:spcAft>
              <a:buNone/>
              <a:defRPr sz="1400">
                <a:solidFill>
                  <a:schemeClr val="lt1"/>
                </a:solidFill>
              </a:defRPr>
            </a:lvl2pPr>
            <a:lvl3pPr lvl="2" rtl="0" algn="ctr">
              <a:lnSpc>
                <a:spcPct val="100000"/>
              </a:lnSpc>
              <a:spcBef>
                <a:spcPts val="0"/>
              </a:spcBef>
              <a:spcAft>
                <a:spcPts val="0"/>
              </a:spcAft>
              <a:buNone/>
              <a:defRPr sz="1400">
                <a:solidFill>
                  <a:schemeClr val="lt1"/>
                </a:solidFill>
              </a:defRPr>
            </a:lvl3pPr>
            <a:lvl4pPr lvl="3" rtl="0" algn="ctr">
              <a:lnSpc>
                <a:spcPct val="100000"/>
              </a:lnSpc>
              <a:spcBef>
                <a:spcPts val="0"/>
              </a:spcBef>
              <a:spcAft>
                <a:spcPts val="0"/>
              </a:spcAft>
              <a:buNone/>
              <a:defRPr sz="1400">
                <a:solidFill>
                  <a:schemeClr val="lt1"/>
                </a:solidFill>
              </a:defRPr>
            </a:lvl4pPr>
            <a:lvl5pPr lvl="4" rtl="0" algn="ctr">
              <a:lnSpc>
                <a:spcPct val="100000"/>
              </a:lnSpc>
              <a:spcBef>
                <a:spcPts val="0"/>
              </a:spcBef>
              <a:spcAft>
                <a:spcPts val="0"/>
              </a:spcAft>
              <a:buNone/>
              <a:defRPr sz="1400">
                <a:solidFill>
                  <a:schemeClr val="lt1"/>
                </a:solidFill>
              </a:defRPr>
            </a:lvl5pPr>
            <a:lvl6pPr lvl="5" rtl="0" algn="ctr">
              <a:lnSpc>
                <a:spcPct val="100000"/>
              </a:lnSpc>
              <a:spcBef>
                <a:spcPts val="0"/>
              </a:spcBef>
              <a:spcAft>
                <a:spcPts val="0"/>
              </a:spcAft>
              <a:buNone/>
              <a:defRPr sz="1400">
                <a:solidFill>
                  <a:schemeClr val="lt1"/>
                </a:solidFill>
              </a:defRPr>
            </a:lvl6pPr>
            <a:lvl7pPr lvl="6" rtl="0" algn="ctr">
              <a:lnSpc>
                <a:spcPct val="100000"/>
              </a:lnSpc>
              <a:spcBef>
                <a:spcPts val="0"/>
              </a:spcBef>
              <a:spcAft>
                <a:spcPts val="0"/>
              </a:spcAft>
              <a:buNone/>
              <a:defRPr sz="1400">
                <a:solidFill>
                  <a:schemeClr val="lt1"/>
                </a:solidFill>
              </a:defRPr>
            </a:lvl7pPr>
            <a:lvl8pPr lvl="7" rtl="0" algn="ctr">
              <a:lnSpc>
                <a:spcPct val="100000"/>
              </a:lnSpc>
              <a:spcBef>
                <a:spcPts val="0"/>
              </a:spcBef>
              <a:spcAft>
                <a:spcPts val="0"/>
              </a:spcAft>
              <a:buNone/>
              <a:defRPr sz="1400">
                <a:solidFill>
                  <a:schemeClr val="lt1"/>
                </a:solidFill>
              </a:defRPr>
            </a:lvl8pPr>
            <a:lvl9pPr lvl="8" rtl="0" algn="ctr">
              <a:lnSpc>
                <a:spcPct val="100000"/>
              </a:lnSpc>
              <a:spcBef>
                <a:spcPts val="0"/>
              </a:spcBef>
              <a:spcAft>
                <a:spcPts val="0"/>
              </a:spcAft>
              <a:buNone/>
              <a:defRPr sz="1400">
                <a:solidFill>
                  <a:schemeClr val="lt1"/>
                </a:solidFill>
              </a:defRPr>
            </a:lvl9pPr>
          </a:lstStyle>
          <a:p/>
        </p:txBody>
      </p:sp>
      <p:sp>
        <p:nvSpPr>
          <p:cNvPr id="92" name="Google Shape;92;p15"/>
          <p:cNvSpPr txBox="1"/>
          <p:nvPr>
            <p:ph type="title"/>
          </p:nvPr>
        </p:nvSpPr>
        <p:spPr>
          <a:xfrm>
            <a:off x="3393225" y="539500"/>
            <a:ext cx="5035800" cy="5670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a:solidFill>
                  <a:schemeClr val="dk1"/>
                </a:solidFill>
                <a:latin typeface="Montserrat"/>
                <a:ea typeface="Montserrat"/>
                <a:cs typeface="Montserrat"/>
                <a:sym typeface="Montserrat"/>
              </a:defRPr>
            </a:lvl1pPr>
            <a:lvl2pPr lvl="1" rtl="0" algn="ctr">
              <a:spcBef>
                <a:spcPts val="0"/>
              </a:spcBef>
              <a:spcAft>
                <a:spcPts val="0"/>
              </a:spcAft>
              <a:buNone/>
              <a:defRPr b="1">
                <a:solidFill>
                  <a:schemeClr val="lt1"/>
                </a:solidFill>
                <a:latin typeface="Montserrat"/>
                <a:ea typeface="Montserrat"/>
                <a:cs typeface="Montserrat"/>
                <a:sym typeface="Montserrat"/>
              </a:defRPr>
            </a:lvl2pPr>
            <a:lvl3pPr lvl="2" rtl="0" algn="ctr">
              <a:spcBef>
                <a:spcPts val="0"/>
              </a:spcBef>
              <a:spcAft>
                <a:spcPts val="0"/>
              </a:spcAft>
              <a:buNone/>
              <a:defRPr b="1">
                <a:solidFill>
                  <a:schemeClr val="lt1"/>
                </a:solidFill>
                <a:latin typeface="Montserrat"/>
                <a:ea typeface="Montserrat"/>
                <a:cs typeface="Montserrat"/>
                <a:sym typeface="Montserrat"/>
              </a:defRPr>
            </a:lvl3pPr>
            <a:lvl4pPr lvl="3" rtl="0" algn="ctr">
              <a:spcBef>
                <a:spcPts val="0"/>
              </a:spcBef>
              <a:spcAft>
                <a:spcPts val="0"/>
              </a:spcAft>
              <a:buNone/>
              <a:defRPr b="1">
                <a:solidFill>
                  <a:schemeClr val="lt1"/>
                </a:solidFill>
                <a:latin typeface="Montserrat"/>
                <a:ea typeface="Montserrat"/>
                <a:cs typeface="Montserrat"/>
                <a:sym typeface="Montserrat"/>
              </a:defRPr>
            </a:lvl4pPr>
            <a:lvl5pPr lvl="4" rtl="0" algn="ctr">
              <a:spcBef>
                <a:spcPts val="0"/>
              </a:spcBef>
              <a:spcAft>
                <a:spcPts val="0"/>
              </a:spcAft>
              <a:buNone/>
              <a:defRPr b="1">
                <a:solidFill>
                  <a:schemeClr val="lt1"/>
                </a:solidFill>
                <a:latin typeface="Montserrat"/>
                <a:ea typeface="Montserrat"/>
                <a:cs typeface="Montserrat"/>
                <a:sym typeface="Montserrat"/>
              </a:defRPr>
            </a:lvl5pPr>
            <a:lvl6pPr lvl="5" rtl="0" algn="ctr">
              <a:spcBef>
                <a:spcPts val="0"/>
              </a:spcBef>
              <a:spcAft>
                <a:spcPts val="0"/>
              </a:spcAft>
              <a:buNone/>
              <a:defRPr b="1">
                <a:solidFill>
                  <a:schemeClr val="lt1"/>
                </a:solidFill>
                <a:latin typeface="Montserrat"/>
                <a:ea typeface="Montserrat"/>
                <a:cs typeface="Montserrat"/>
                <a:sym typeface="Montserrat"/>
              </a:defRPr>
            </a:lvl6pPr>
            <a:lvl7pPr lvl="6" rtl="0" algn="ctr">
              <a:spcBef>
                <a:spcPts val="0"/>
              </a:spcBef>
              <a:spcAft>
                <a:spcPts val="0"/>
              </a:spcAft>
              <a:buNone/>
              <a:defRPr b="1">
                <a:solidFill>
                  <a:schemeClr val="lt1"/>
                </a:solidFill>
                <a:latin typeface="Montserrat"/>
                <a:ea typeface="Montserrat"/>
                <a:cs typeface="Montserrat"/>
                <a:sym typeface="Montserrat"/>
              </a:defRPr>
            </a:lvl7pPr>
            <a:lvl8pPr lvl="7" rtl="0" algn="ctr">
              <a:spcBef>
                <a:spcPts val="0"/>
              </a:spcBef>
              <a:spcAft>
                <a:spcPts val="0"/>
              </a:spcAft>
              <a:buNone/>
              <a:defRPr b="1">
                <a:solidFill>
                  <a:schemeClr val="lt1"/>
                </a:solidFill>
                <a:latin typeface="Montserrat"/>
                <a:ea typeface="Montserrat"/>
                <a:cs typeface="Montserrat"/>
                <a:sym typeface="Montserrat"/>
              </a:defRPr>
            </a:lvl8pPr>
            <a:lvl9pPr lvl="8" rtl="0" algn="ctr">
              <a:spcBef>
                <a:spcPts val="0"/>
              </a:spcBef>
              <a:spcAft>
                <a:spcPts val="0"/>
              </a:spcAft>
              <a:buNone/>
              <a:defRPr b="1">
                <a:solidFill>
                  <a:schemeClr val="lt1"/>
                </a:solidFill>
                <a:latin typeface="Montserrat"/>
                <a:ea typeface="Montserrat"/>
                <a:cs typeface="Montserrat"/>
                <a:sym typeface="Montserrat"/>
              </a:defRPr>
            </a:lvl9pPr>
          </a:lstStyle>
          <a:p/>
        </p:txBody>
      </p:sp>
      <p:grpSp>
        <p:nvGrpSpPr>
          <p:cNvPr id="93" name="Google Shape;93;p15"/>
          <p:cNvGrpSpPr/>
          <p:nvPr/>
        </p:nvGrpSpPr>
        <p:grpSpPr>
          <a:xfrm>
            <a:off x="8738450" y="1961875"/>
            <a:ext cx="0" cy="3661975"/>
            <a:chOff x="397450" y="-362125"/>
            <a:chExt cx="0" cy="3661975"/>
          </a:xfrm>
        </p:grpSpPr>
        <p:cxnSp>
          <p:nvCxnSpPr>
            <p:cNvPr id="94" name="Google Shape;94;p15"/>
            <p:cNvCxnSpPr/>
            <p:nvPr/>
          </p:nvCxnSpPr>
          <p:spPr>
            <a:xfrm rot="10800000">
              <a:off x="397450" y="537450"/>
              <a:ext cx="0" cy="2762400"/>
            </a:xfrm>
            <a:prstGeom prst="straightConnector1">
              <a:avLst/>
            </a:prstGeom>
            <a:noFill/>
            <a:ln cap="flat" cmpd="sng" w="19050">
              <a:solidFill>
                <a:schemeClr val="accent1"/>
              </a:solidFill>
              <a:prstDash val="solid"/>
              <a:round/>
              <a:headEnd len="med" w="med" type="none"/>
              <a:tailEnd len="med" w="med" type="none"/>
            </a:ln>
          </p:spPr>
        </p:cxnSp>
        <p:cxnSp>
          <p:nvCxnSpPr>
            <p:cNvPr id="95" name="Google Shape;95;p15"/>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AND_BODY_1">
    <p:bg>
      <p:bgPr>
        <a:solidFill>
          <a:schemeClr val="accent1"/>
        </a:solidFill>
      </p:bgPr>
    </p:bg>
    <p:spTree>
      <p:nvGrpSpPr>
        <p:cNvPr id="96" name="Shape 96"/>
        <p:cNvGrpSpPr/>
        <p:nvPr/>
      </p:nvGrpSpPr>
      <p:grpSpPr>
        <a:xfrm>
          <a:off x="0" y="0"/>
          <a:ext cx="0" cy="0"/>
          <a:chOff x="0" y="0"/>
          <a:chExt cx="0" cy="0"/>
        </a:xfrm>
      </p:grpSpPr>
      <p:sp>
        <p:nvSpPr>
          <p:cNvPr id="97" name="Google Shape;97;p16"/>
          <p:cNvSpPr/>
          <p:nvPr/>
        </p:nvSpPr>
        <p:spPr>
          <a:xfrm>
            <a:off x="1589400" y="0"/>
            <a:ext cx="7079700" cy="5143500"/>
          </a:xfrm>
          <a:prstGeom prst="parallelogram">
            <a:avLst>
              <a:gd fmla="val 25000" name="adj"/>
            </a:avLst>
          </a:prstGeom>
          <a:solidFill>
            <a:schemeClr val="accent1"/>
          </a:solidFill>
          <a:ln>
            <a:noFill/>
          </a:ln>
          <a:effectLst>
            <a:outerShdw blurRad="71438" rotWithShape="0" algn="bl" dir="9720000" dist="85725">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txBox="1"/>
          <p:nvPr>
            <p:ph idx="1" type="subTitle"/>
          </p:nvPr>
        </p:nvSpPr>
        <p:spPr>
          <a:xfrm>
            <a:off x="2699400" y="1409257"/>
            <a:ext cx="3745200" cy="12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99" name="Google Shape;99;p16"/>
          <p:cNvSpPr txBox="1"/>
          <p:nvPr>
            <p:ph type="title"/>
          </p:nvPr>
        </p:nvSpPr>
        <p:spPr>
          <a:xfrm>
            <a:off x="2699400" y="537213"/>
            <a:ext cx="3745200" cy="12027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Font typeface="Montserrat"/>
              <a:buNone/>
              <a:defRPr b="1" sz="5500">
                <a:solidFill>
                  <a:schemeClr val="lt1"/>
                </a:solidFill>
                <a:latin typeface="Montserrat"/>
                <a:ea typeface="Montserrat"/>
                <a:cs typeface="Montserrat"/>
                <a:sym typeface="Montserrat"/>
              </a:defRPr>
            </a:lvl1pPr>
            <a:lvl2pPr lvl="1">
              <a:spcBef>
                <a:spcPts val="0"/>
              </a:spcBef>
              <a:spcAft>
                <a:spcPts val="0"/>
              </a:spcAft>
              <a:buSzPts val="5000"/>
              <a:buFont typeface="Montserrat"/>
              <a:buNone/>
              <a:defRPr b="1" sz="5000">
                <a:latin typeface="Montserrat"/>
                <a:ea typeface="Montserrat"/>
                <a:cs typeface="Montserrat"/>
                <a:sym typeface="Montserrat"/>
              </a:defRPr>
            </a:lvl2pPr>
            <a:lvl3pPr lvl="2">
              <a:spcBef>
                <a:spcPts val="0"/>
              </a:spcBef>
              <a:spcAft>
                <a:spcPts val="0"/>
              </a:spcAft>
              <a:buSzPts val="5000"/>
              <a:buFont typeface="Montserrat"/>
              <a:buNone/>
              <a:defRPr b="1" sz="5000">
                <a:latin typeface="Montserrat"/>
                <a:ea typeface="Montserrat"/>
                <a:cs typeface="Montserrat"/>
                <a:sym typeface="Montserrat"/>
              </a:defRPr>
            </a:lvl3pPr>
            <a:lvl4pPr lvl="3">
              <a:spcBef>
                <a:spcPts val="0"/>
              </a:spcBef>
              <a:spcAft>
                <a:spcPts val="0"/>
              </a:spcAft>
              <a:buSzPts val="5000"/>
              <a:buFont typeface="Montserrat"/>
              <a:buNone/>
              <a:defRPr b="1" sz="5000">
                <a:latin typeface="Montserrat"/>
                <a:ea typeface="Montserrat"/>
                <a:cs typeface="Montserrat"/>
                <a:sym typeface="Montserrat"/>
              </a:defRPr>
            </a:lvl4pPr>
            <a:lvl5pPr lvl="4">
              <a:spcBef>
                <a:spcPts val="0"/>
              </a:spcBef>
              <a:spcAft>
                <a:spcPts val="0"/>
              </a:spcAft>
              <a:buSzPts val="5000"/>
              <a:buFont typeface="Montserrat"/>
              <a:buNone/>
              <a:defRPr b="1" sz="5000">
                <a:latin typeface="Montserrat"/>
                <a:ea typeface="Montserrat"/>
                <a:cs typeface="Montserrat"/>
                <a:sym typeface="Montserrat"/>
              </a:defRPr>
            </a:lvl5pPr>
            <a:lvl6pPr lvl="5">
              <a:spcBef>
                <a:spcPts val="0"/>
              </a:spcBef>
              <a:spcAft>
                <a:spcPts val="0"/>
              </a:spcAft>
              <a:buSzPts val="5000"/>
              <a:buFont typeface="Montserrat"/>
              <a:buNone/>
              <a:defRPr b="1" sz="5000">
                <a:latin typeface="Montserrat"/>
                <a:ea typeface="Montserrat"/>
                <a:cs typeface="Montserrat"/>
                <a:sym typeface="Montserrat"/>
              </a:defRPr>
            </a:lvl6pPr>
            <a:lvl7pPr lvl="6">
              <a:spcBef>
                <a:spcPts val="0"/>
              </a:spcBef>
              <a:spcAft>
                <a:spcPts val="0"/>
              </a:spcAft>
              <a:buSzPts val="5000"/>
              <a:buFont typeface="Montserrat"/>
              <a:buNone/>
              <a:defRPr b="1" sz="5000">
                <a:latin typeface="Montserrat"/>
                <a:ea typeface="Montserrat"/>
                <a:cs typeface="Montserrat"/>
                <a:sym typeface="Montserrat"/>
              </a:defRPr>
            </a:lvl7pPr>
            <a:lvl8pPr lvl="7">
              <a:spcBef>
                <a:spcPts val="0"/>
              </a:spcBef>
              <a:spcAft>
                <a:spcPts val="0"/>
              </a:spcAft>
              <a:buSzPts val="5000"/>
              <a:buFont typeface="Montserrat"/>
              <a:buNone/>
              <a:defRPr b="1" sz="5000">
                <a:latin typeface="Montserrat"/>
                <a:ea typeface="Montserrat"/>
                <a:cs typeface="Montserrat"/>
                <a:sym typeface="Montserrat"/>
              </a:defRPr>
            </a:lvl8pPr>
            <a:lvl9pPr lvl="8">
              <a:spcBef>
                <a:spcPts val="0"/>
              </a:spcBef>
              <a:spcAft>
                <a:spcPts val="0"/>
              </a:spcAft>
              <a:buSzPts val="5000"/>
              <a:buFont typeface="Montserrat"/>
              <a:buNone/>
              <a:defRPr b="1" sz="5000">
                <a:latin typeface="Montserrat"/>
                <a:ea typeface="Montserrat"/>
                <a:cs typeface="Montserrat"/>
                <a:sym typeface="Montserrat"/>
              </a:defRPr>
            </a:lvl9pPr>
          </a:lstStyle>
          <a:p/>
        </p:txBody>
      </p:sp>
      <p:sp>
        <p:nvSpPr>
          <p:cNvPr id="100" name="Google Shape;100;p16"/>
          <p:cNvSpPr/>
          <p:nvPr/>
        </p:nvSpPr>
        <p:spPr>
          <a:xfrm>
            <a:off x="2030025" y="2744900"/>
            <a:ext cx="7273500" cy="6276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txBox="1"/>
          <p:nvPr/>
        </p:nvSpPr>
        <p:spPr>
          <a:xfrm>
            <a:off x="2711400" y="3442828"/>
            <a:ext cx="3721200" cy="6798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fr" sz="1000">
                <a:solidFill>
                  <a:schemeClr val="lt1"/>
                </a:solidFill>
                <a:latin typeface="Raleway"/>
                <a:ea typeface="Raleway"/>
                <a:cs typeface="Raleway"/>
                <a:sym typeface="Raleway"/>
              </a:rPr>
              <a:t>CRÉDITS: Ce modèle de présentation a été créé par </a:t>
            </a:r>
            <a:r>
              <a:rPr lang="fr" sz="1000">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lang="fr" sz="1000">
                <a:solidFill>
                  <a:schemeClr val="lt1"/>
                </a:solidFill>
                <a:latin typeface="Raleway"/>
                <a:ea typeface="Raleway"/>
                <a:cs typeface="Raleway"/>
                <a:sym typeface="Raleway"/>
              </a:rPr>
              <a:t>, comprenant des icônes de </a:t>
            </a:r>
            <a:r>
              <a:rPr lang="fr" sz="1000">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lang="fr" sz="1000">
                <a:solidFill>
                  <a:schemeClr val="lt1"/>
                </a:solidFill>
                <a:latin typeface="Raleway"/>
                <a:ea typeface="Raleway"/>
                <a:cs typeface="Raleway"/>
                <a:sym typeface="Raleway"/>
              </a:rPr>
              <a:t>, des infographies et des images de </a:t>
            </a:r>
            <a:r>
              <a:rPr lang="fr" sz="1000">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sz="1000">
              <a:solidFill>
                <a:schemeClr val="lt1"/>
              </a:solidFill>
              <a:latin typeface="Raleway"/>
              <a:ea typeface="Raleway"/>
              <a:cs typeface="Raleway"/>
              <a:sym typeface="Raleway"/>
            </a:endParaRPr>
          </a:p>
        </p:txBody>
      </p:sp>
    </p:spTree>
  </p:cSld>
  <p:clrMapOvr>
    <a:masterClrMapping/>
  </p:clrMapOvr>
  <p:extLst>
    <p:ext uri="{DCECCB84-F9BA-43D5-87BE-67443E8EF086}">
      <p15:sldGuideLst>
        <p15:guide id="1" pos="1386">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3">
    <p:spTree>
      <p:nvGrpSpPr>
        <p:cNvPr id="102" name="Shape 102"/>
        <p:cNvGrpSpPr/>
        <p:nvPr/>
      </p:nvGrpSpPr>
      <p:grpSpPr>
        <a:xfrm>
          <a:off x="0" y="0"/>
          <a:ext cx="0" cy="0"/>
          <a:chOff x="0" y="0"/>
          <a:chExt cx="0" cy="0"/>
        </a:xfrm>
      </p:grpSpPr>
      <p:sp>
        <p:nvSpPr>
          <p:cNvPr id="103" name="Google Shape;103;p17"/>
          <p:cNvSpPr txBox="1"/>
          <p:nvPr>
            <p:ph type="title"/>
          </p:nvPr>
        </p:nvSpPr>
        <p:spPr>
          <a:xfrm>
            <a:off x="713250" y="539500"/>
            <a:ext cx="77175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17"/>
          <p:cNvSpPr txBox="1"/>
          <p:nvPr>
            <p:ph idx="1" type="body"/>
          </p:nvPr>
        </p:nvSpPr>
        <p:spPr>
          <a:xfrm>
            <a:off x="713250" y="1225300"/>
            <a:ext cx="3858600" cy="3383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Font typeface="Montserrat"/>
              <a:buChar char="●"/>
              <a:defRPr sz="14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sp>
        <p:nvSpPr>
          <p:cNvPr id="105" name="Google Shape;105;p17"/>
          <p:cNvSpPr txBox="1"/>
          <p:nvPr>
            <p:ph idx="2" type="body"/>
          </p:nvPr>
        </p:nvSpPr>
        <p:spPr>
          <a:xfrm>
            <a:off x="4572000" y="1225300"/>
            <a:ext cx="3858600" cy="3383400"/>
          </a:xfrm>
          <a:prstGeom prst="rect">
            <a:avLst/>
          </a:prstGeom>
        </p:spPr>
        <p:txBody>
          <a:bodyPr anchorCtr="0" anchor="t" bIns="91425" lIns="91425" spcFirstLastPara="1" rIns="91425" wrap="square" tIns="91425">
            <a:noAutofit/>
          </a:bodyPr>
          <a:lstStyle>
            <a:lvl1pPr indent="-304800" lvl="0" marL="457200" marR="50800" rtl="0">
              <a:spcBef>
                <a:spcPts val="0"/>
              </a:spcBef>
              <a:spcAft>
                <a:spcPts val="0"/>
              </a:spcAft>
              <a:buClr>
                <a:srgbClr val="434343"/>
              </a:buClr>
              <a:buSzPts val="1200"/>
              <a:buFont typeface="Montserrat"/>
              <a:buChar char="●"/>
              <a:defRPr sz="14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grpSp>
        <p:nvGrpSpPr>
          <p:cNvPr id="106" name="Google Shape;106;p17"/>
          <p:cNvGrpSpPr/>
          <p:nvPr/>
        </p:nvGrpSpPr>
        <p:grpSpPr>
          <a:xfrm>
            <a:off x="8817925" y="0"/>
            <a:ext cx="0" cy="5521200"/>
            <a:chOff x="397450" y="-362125"/>
            <a:chExt cx="0" cy="5521200"/>
          </a:xfrm>
        </p:grpSpPr>
        <p:cxnSp>
          <p:nvCxnSpPr>
            <p:cNvPr id="107" name="Google Shape;107;p17"/>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108" name="Google Shape;108;p17"/>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spTree>
      <p:nvGrpSpPr>
        <p:cNvPr id="109" name="Shape 109"/>
        <p:cNvGrpSpPr/>
        <p:nvPr/>
      </p:nvGrpSpPr>
      <p:grpSpPr>
        <a:xfrm>
          <a:off x="0" y="0"/>
          <a:ext cx="0" cy="0"/>
          <a:chOff x="0" y="0"/>
          <a:chExt cx="0" cy="0"/>
        </a:xfrm>
      </p:grpSpPr>
      <p:sp>
        <p:nvSpPr>
          <p:cNvPr id="110" name="Google Shape;110;p18"/>
          <p:cNvSpPr txBox="1"/>
          <p:nvPr>
            <p:ph type="title"/>
          </p:nvPr>
        </p:nvSpPr>
        <p:spPr>
          <a:xfrm>
            <a:off x="713225" y="1051325"/>
            <a:ext cx="3858900" cy="183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a:latin typeface="Montserrat"/>
                <a:ea typeface="Montserrat"/>
                <a:cs typeface="Montserrat"/>
                <a:sym typeface="Montserrat"/>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18"/>
          <p:cNvSpPr txBox="1"/>
          <p:nvPr>
            <p:ph idx="1" type="body"/>
          </p:nvPr>
        </p:nvSpPr>
        <p:spPr>
          <a:xfrm>
            <a:off x="713225" y="2988875"/>
            <a:ext cx="3858900" cy="10086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Clr>
                <a:schemeClr val="accent1"/>
              </a:buClr>
              <a:buSzPts val="1000"/>
              <a:buFont typeface="Anaheim"/>
              <a:buChar char="●"/>
              <a:defRPr sz="1400"/>
            </a:lvl1pPr>
            <a:lvl2pPr indent="-317500" lvl="1" marL="914400" rtl="0">
              <a:spcBef>
                <a:spcPts val="0"/>
              </a:spcBef>
              <a:spcAft>
                <a:spcPts val="0"/>
              </a:spcAft>
              <a:buClr>
                <a:srgbClr val="595959"/>
              </a:buClr>
              <a:buSzPts val="1400"/>
              <a:buFont typeface="Anaheim"/>
              <a:buChar char="○"/>
              <a:defRPr sz="1200"/>
            </a:lvl2pPr>
            <a:lvl3pPr indent="-317500" lvl="2" marL="1371600" rtl="0">
              <a:spcBef>
                <a:spcPts val="0"/>
              </a:spcBef>
              <a:spcAft>
                <a:spcPts val="0"/>
              </a:spcAft>
              <a:buClr>
                <a:srgbClr val="595959"/>
              </a:buClr>
              <a:buSzPts val="1400"/>
              <a:buFont typeface="Anaheim"/>
              <a:buChar char="■"/>
              <a:defRPr sz="1200"/>
            </a:lvl3pPr>
            <a:lvl4pPr indent="-317500" lvl="3" marL="1828800" rtl="0">
              <a:spcBef>
                <a:spcPts val="0"/>
              </a:spcBef>
              <a:spcAft>
                <a:spcPts val="0"/>
              </a:spcAft>
              <a:buClr>
                <a:srgbClr val="595959"/>
              </a:buClr>
              <a:buSzPts val="1400"/>
              <a:buFont typeface="Anaheim"/>
              <a:buChar char="●"/>
              <a:defRPr sz="1200"/>
            </a:lvl4pPr>
            <a:lvl5pPr indent="-317500" lvl="4" marL="2286000" rtl="0">
              <a:spcBef>
                <a:spcPts val="0"/>
              </a:spcBef>
              <a:spcAft>
                <a:spcPts val="0"/>
              </a:spcAft>
              <a:buClr>
                <a:srgbClr val="595959"/>
              </a:buClr>
              <a:buSzPts val="1400"/>
              <a:buFont typeface="Anaheim"/>
              <a:buChar char="○"/>
              <a:defRPr sz="1200"/>
            </a:lvl5pPr>
            <a:lvl6pPr indent="-317500" lvl="5" marL="2743200" rtl="0">
              <a:spcBef>
                <a:spcPts val="0"/>
              </a:spcBef>
              <a:spcAft>
                <a:spcPts val="0"/>
              </a:spcAft>
              <a:buClr>
                <a:srgbClr val="595959"/>
              </a:buClr>
              <a:buSzPts val="1400"/>
              <a:buFont typeface="Anaheim"/>
              <a:buChar char="■"/>
              <a:defRPr sz="1200"/>
            </a:lvl6pPr>
            <a:lvl7pPr indent="-317500" lvl="6" marL="3200400" rtl="0">
              <a:spcBef>
                <a:spcPts val="0"/>
              </a:spcBef>
              <a:spcAft>
                <a:spcPts val="0"/>
              </a:spcAft>
              <a:buClr>
                <a:srgbClr val="595959"/>
              </a:buClr>
              <a:buSzPts val="1400"/>
              <a:buFont typeface="Anaheim"/>
              <a:buChar char="●"/>
              <a:defRPr sz="1200"/>
            </a:lvl7pPr>
            <a:lvl8pPr indent="-317500" lvl="7" marL="3657600" rtl="0">
              <a:spcBef>
                <a:spcPts val="0"/>
              </a:spcBef>
              <a:spcAft>
                <a:spcPts val="0"/>
              </a:spcAft>
              <a:buClr>
                <a:srgbClr val="595959"/>
              </a:buClr>
              <a:buSzPts val="1400"/>
              <a:buFont typeface="Anaheim"/>
              <a:buChar char="○"/>
              <a:defRPr sz="1200"/>
            </a:lvl8pPr>
            <a:lvl9pPr indent="-317500" lvl="8" marL="4114800" rtl="0">
              <a:spcBef>
                <a:spcPts val="0"/>
              </a:spcBef>
              <a:spcAft>
                <a:spcPts val="0"/>
              </a:spcAft>
              <a:buClr>
                <a:srgbClr val="595959"/>
              </a:buClr>
              <a:buSzPts val="1400"/>
              <a:buFont typeface="Anaheim"/>
              <a:buChar char="■"/>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112" name="Shape 112"/>
        <p:cNvGrpSpPr/>
        <p:nvPr/>
      </p:nvGrpSpPr>
      <p:grpSpPr>
        <a:xfrm>
          <a:off x="0" y="0"/>
          <a:ext cx="0" cy="0"/>
          <a:chOff x="0" y="0"/>
          <a:chExt cx="0" cy="0"/>
        </a:xfrm>
      </p:grpSpPr>
      <p:sp>
        <p:nvSpPr>
          <p:cNvPr id="113" name="Google Shape;113;p19"/>
          <p:cNvSpPr/>
          <p:nvPr/>
        </p:nvSpPr>
        <p:spPr>
          <a:xfrm>
            <a:off x="4566000" y="-30800"/>
            <a:ext cx="4658400" cy="52254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type="title"/>
          </p:nvPr>
        </p:nvSpPr>
        <p:spPr>
          <a:xfrm>
            <a:off x="713100" y="539500"/>
            <a:ext cx="3852900" cy="5559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solidFill>
                  <a:schemeClr val="accent2"/>
                </a:solidFill>
                <a:latin typeface="Montserrat"/>
                <a:ea typeface="Montserrat"/>
                <a:cs typeface="Montserrat"/>
                <a:sym typeface="Montserrat"/>
              </a:defRPr>
            </a:lvl1pPr>
            <a:lvl2pPr lvl="1" rtl="0">
              <a:spcBef>
                <a:spcPts val="0"/>
              </a:spcBef>
              <a:spcAft>
                <a:spcPts val="0"/>
              </a:spcAft>
              <a:buNone/>
              <a:defRPr b="1">
                <a:solidFill>
                  <a:schemeClr val="accent2"/>
                </a:solidFill>
                <a:latin typeface="Montserrat"/>
                <a:ea typeface="Montserrat"/>
                <a:cs typeface="Montserrat"/>
                <a:sym typeface="Montserrat"/>
              </a:defRPr>
            </a:lvl2pPr>
            <a:lvl3pPr lvl="2" rtl="0">
              <a:spcBef>
                <a:spcPts val="0"/>
              </a:spcBef>
              <a:spcAft>
                <a:spcPts val="0"/>
              </a:spcAft>
              <a:buNone/>
              <a:defRPr b="1">
                <a:solidFill>
                  <a:schemeClr val="accent2"/>
                </a:solidFill>
                <a:latin typeface="Montserrat"/>
                <a:ea typeface="Montserrat"/>
                <a:cs typeface="Montserrat"/>
                <a:sym typeface="Montserrat"/>
              </a:defRPr>
            </a:lvl3pPr>
            <a:lvl4pPr lvl="3" rtl="0">
              <a:spcBef>
                <a:spcPts val="0"/>
              </a:spcBef>
              <a:spcAft>
                <a:spcPts val="0"/>
              </a:spcAft>
              <a:buNone/>
              <a:defRPr b="1">
                <a:solidFill>
                  <a:schemeClr val="accent2"/>
                </a:solidFill>
                <a:latin typeface="Montserrat"/>
                <a:ea typeface="Montserrat"/>
                <a:cs typeface="Montserrat"/>
                <a:sym typeface="Montserrat"/>
              </a:defRPr>
            </a:lvl4pPr>
            <a:lvl5pPr lvl="4" rtl="0">
              <a:spcBef>
                <a:spcPts val="0"/>
              </a:spcBef>
              <a:spcAft>
                <a:spcPts val="0"/>
              </a:spcAft>
              <a:buNone/>
              <a:defRPr b="1">
                <a:solidFill>
                  <a:schemeClr val="accent2"/>
                </a:solidFill>
                <a:latin typeface="Montserrat"/>
                <a:ea typeface="Montserrat"/>
                <a:cs typeface="Montserrat"/>
                <a:sym typeface="Montserrat"/>
              </a:defRPr>
            </a:lvl5pPr>
            <a:lvl6pPr lvl="5" rtl="0">
              <a:spcBef>
                <a:spcPts val="0"/>
              </a:spcBef>
              <a:spcAft>
                <a:spcPts val="0"/>
              </a:spcAft>
              <a:buNone/>
              <a:defRPr b="1">
                <a:solidFill>
                  <a:schemeClr val="accent2"/>
                </a:solidFill>
                <a:latin typeface="Montserrat"/>
                <a:ea typeface="Montserrat"/>
                <a:cs typeface="Montserrat"/>
                <a:sym typeface="Montserrat"/>
              </a:defRPr>
            </a:lvl6pPr>
            <a:lvl7pPr lvl="6" rtl="0">
              <a:spcBef>
                <a:spcPts val="0"/>
              </a:spcBef>
              <a:spcAft>
                <a:spcPts val="0"/>
              </a:spcAft>
              <a:buNone/>
              <a:defRPr b="1">
                <a:solidFill>
                  <a:schemeClr val="accent2"/>
                </a:solidFill>
                <a:latin typeface="Montserrat"/>
                <a:ea typeface="Montserrat"/>
                <a:cs typeface="Montserrat"/>
                <a:sym typeface="Montserrat"/>
              </a:defRPr>
            </a:lvl7pPr>
            <a:lvl8pPr lvl="7" rtl="0">
              <a:spcBef>
                <a:spcPts val="0"/>
              </a:spcBef>
              <a:spcAft>
                <a:spcPts val="0"/>
              </a:spcAft>
              <a:buNone/>
              <a:defRPr b="1">
                <a:solidFill>
                  <a:schemeClr val="accent2"/>
                </a:solidFill>
                <a:latin typeface="Montserrat"/>
                <a:ea typeface="Montserrat"/>
                <a:cs typeface="Montserrat"/>
                <a:sym typeface="Montserrat"/>
              </a:defRPr>
            </a:lvl8pPr>
            <a:lvl9pPr lvl="8" rtl="0">
              <a:spcBef>
                <a:spcPts val="0"/>
              </a:spcBef>
              <a:spcAft>
                <a:spcPts val="0"/>
              </a:spcAft>
              <a:buNone/>
              <a:defRPr b="1">
                <a:solidFill>
                  <a:schemeClr val="accent2"/>
                </a:solidFill>
                <a:latin typeface="Montserrat"/>
                <a:ea typeface="Montserrat"/>
                <a:cs typeface="Montserrat"/>
                <a:sym typeface="Montserrat"/>
              </a:defRPr>
            </a:lvl9pPr>
          </a:lstStyle>
          <a:p/>
        </p:txBody>
      </p:sp>
      <p:sp>
        <p:nvSpPr>
          <p:cNvPr id="115" name="Google Shape;115;p19"/>
          <p:cNvSpPr txBox="1"/>
          <p:nvPr>
            <p:ph idx="1" type="subTitle"/>
          </p:nvPr>
        </p:nvSpPr>
        <p:spPr>
          <a:xfrm>
            <a:off x="1720550" y="3316225"/>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latin typeface="Montserrat SemiBold"/>
                <a:ea typeface="Montserrat SemiBold"/>
                <a:cs typeface="Montserrat SemiBold"/>
                <a:sym typeface="Montserrat SemiBold"/>
              </a:defRPr>
            </a:lvl1pPr>
            <a:lvl2pPr lvl="1" rtl="0">
              <a:lnSpc>
                <a:spcPct val="100000"/>
              </a:lnSpc>
              <a:spcBef>
                <a:spcPts val="0"/>
              </a:spcBef>
              <a:spcAft>
                <a:spcPts val="0"/>
              </a:spcAft>
              <a:buNone/>
              <a:defRPr>
                <a:latin typeface="Montserrat SemiBold"/>
                <a:ea typeface="Montserrat SemiBold"/>
                <a:cs typeface="Montserrat SemiBold"/>
                <a:sym typeface="Montserrat SemiBold"/>
              </a:defRPr>
            </a:lvl2pPr>
            <a:lvl3pPr lvl="2" rtl="0">
              <a:lnSpc>
                <a:spcPct val="100000"/>
              </a:lnSpc>
              <a:spcBef>
                <a:spcPts val="0"/>
              </a:spcBef>
              <a:spcAft>
                <a:spcPts val="0"/>
              </a:spcAft>
              <a:buNone/>
              <a:defRPr>
                <a:latin typeface="Montserrat SemiBold"/>
                <a:ea typeface="Montserrat SemiBold"/>
                <a:cs typeface="Montserrat SemiBold"/>
                <a:sym typeface="Montserrat SemiBold"/>
              </a:defRPr>
            </a:lvl3pPr>
            <a:lvl4pPr lvl="3" rtl="0">
              <a:lnSpc>
                <a:spcPct val="100000"/>
              </a:lnSpc>
              <a:spcBef>
                <a:spcPts val="0"/>
              </a:spcBef>
              <a:spcAft>
                <a:spcPts val="0"/>
              </a:spcAft>
              <a:buNone/>
              <a:defRPr>
                <a:latin typeface="Montserrat SemiBold"/>
                <a:ea typeface="Montserrat SemiBold"/>
                <a:cs typeface="Montserrat SemiBold"/>
                <a:sym typeface="Montserrat SemiBold"/>
              </a:defRPr>
            </a:lvl4pPr>
            <a:lvl5pPr lvl="4" rtl="0">
              <a:lnSpc>
                <a:spcPct val="100000"/>
              </a:lnSpc>
              <a:spcBef>
                <a:spcPts val="0"/>
              </a:spcBef>
              <a:spcAft>
                <a:spcPts val="0"/>
              </a:spcAft>
              <a:buNone/>
              <a:defRPr>
                <a:latin typeface="Montserrat SemiBold"/>
                <a:ea typeface="Montserrat SemiBold"/>
                <a:cs typeface="Montserrat SemiBold"/>
                <a:sym typeface="Montserrat SemiBold"/>
              </a:defRPr>
            </a:lvl5pPr>
            <a:lvl6pPr lvl="5" rtl="0">
              <a:lnSpc>
                <a:spcPct val="100000"/>
              </a:lnSpc>
              <a:spcBef>
                <a:spcPts val="0"/>
              </a:spcBef>
              <a:spcAft>
                <a:spcPts val="0"/>
              </a:spcAft>
              <a:buNone/>
              <a:defRPr>
                <a:latin typeface="Montserrat SemiBold"/>
                <a:ea typeface="Montserrat SemiBold"/>
                <a:cs typeface="Montserrat SemiBold"/>
                <a:sym typeface="Montserrat SemiBold"/>
              </a:defRPr>
            </a:lvl6pPr>
            <a:lvl7pPr lvl="6" rtl="0">
              <a:lnSpc>
                <a:spcPct val="100000"/>
              </a:lnSpc>
              <a:spcBef>
                <a:spcPts val="0"/>
              </a:spcBef>
              <a:spcAft>
                <a:spcPts val="0"/>
              </a:spcAft>
              <a:buNone/>
              <a:defRPr>
                <a:latin typeface="Montserrat SemiBold"/>
                <a:ea typeface="Montserrat SemiBold"/>
                <a:cs typeface="Montserrat SemiBold"/>
                <a:sym typeface="Montserrat SemiBold"/>
              </a:defRPr>
            </a:lvl7pPr>
            <a:lvl8pPr lvl="7" rtl="0">
              <a:lnSpc>
                <a:spcPct val="100000"/>
              </a:lnSpc>
              <a:spcBef>
                <a:spcPts val="0"/>
              </a:spcBef>
              <a:spcAft>
                <a:spcPts val="0"/>
              </a:spcAft>
              <a:buNone/>
              <a:defRPr>
                <a:latin typeface="Montserrat SemiBold"/>
                <a:ea typeface="Montserrat SemiBold"/>
                <a:cs typeface="Montserrat SemiBold"/>
                <a:sym typeface="Montserrat SemiBold"/>
              </a:defRPr>
            </a:lvl8pPr>
            <a:lvl9pPr lvl="8" rtl="0">
              <a:lnSpc>
                <a:spcPct val="100000"/>
              </a:lnSpc>
              <a:spcBef>
                <a:spcPts val="0"/>
              </a:spcBef>
              <a:spcAft>
                <a:spcPts val="0"/>
              </a:spcAft>
              <a:buNone/>
              <a:defRPr>
                <a:latin typeface="Montserrat SemiBold"/>
                <a:ea typeface="Montserrat SemiBold"/>
                <a:cs typeface="Montserrat SemiBold"/>
                <a:sym typeface="Montserrat SemiBold"/>
              </a:defRPr>
            </a:lvl9pPr>
          </a:lstStyle>
          <a:p/>
        </p:txBody>
      </p:sp>
      <p:sp>
        <p:nvSpPr>
          <p:cNvPr id="116" name="Google Shape;116;p19"/>
          <p:cNvSpPr txBox="1"/>
          <p:nvPr>
            <p:ph idx="2" type="subTitle"/>
          </p:nvPr>
        </p:nvSpPr>
        <p:spPr>
          <a:xfrm>
            <a:off x="1720550" y="3850100"/>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17" name="Google Shape;117;p19"/>
          <p:cNvSpPr txBox="1"/>
          <p:nvPr>
            <p:ph idx="3" type="subTitle"/>
          </p:nvPr>
        </p:nvSpPr>
        <p:spPr>
          <a:xfrm>
            <a:off x="5602039" y="1753225"/>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118" name="Google Shape;118;p19"/>
          <p:cNvSpPr txBox="1"/>
          <p:nvPr>
            <p:ph idx="4" type="subTitle"/>
          </p:nvPr>
        </p:nvSpPr>
        <p:spPr>
          <a:xfrm>
            <a:off x="5602059" y="3850100"/>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p:txBody>
      </p:sp>
      <p:sp>
        <p:nvSpPr>
          <p:cNvPr id="119" name="Google Shape;119;p19"/>
          <p:cNvSpPr txBox="1"/>
          <p:nvPr>
            <p:ph idx="5" type="subTitle"/>
          </p:nvPr>
        </p:nvSpPr>
        <p:spPr>
          <a:xfrm>
            <a:off x="5602059" y="3316225"/>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sp>
        <p:nvSpPr>
          <p:cNvPr id="120" name="Google Shape;120;p19"/>
          <p:cNvSpPr txBox="1"/>
          <p:nvPr>
            <p:ph idx="6" type="subTitle"/>
          </p:nvPr>
        </p:nvSpPr>
        <p:spPr>
          <a:xfrm>
            <a:off x="5602039" y="2287100"/>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p:txBody>
      </p:sp>
      <p:sp>
        <p:nvSpPr>
          <p:cNvPr id="121" name="Google Shape;121;p19"/>
          <p:cNvSpPr txBox="1"/>
          <p:nvPr>
            <p:ph idx="7" type="subTitle"/>
          </p:nvPr>
        </p:nvSpPr>
        <p:spPr>
          <a:xfrm>
            <a:off x="1720550" y="1753225"/>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latin typeface="Montserrat SemiBold"/>
                <a:ea typeface="Montserrat SemiBold"/>
                <a:cs typeface="Montserrat SemiBold"/>
                <a:sym typeface="Montserrat SemiBold"/>
              </a:defRPr>
            </a:lvl1pPr>
            <a:lvl2pPr lvl="1" rtl="0">
              <a:lnSpc>
                <a:spcPct val="100000"/>
              </a:lnSpc>
              <a:spcBef>
                <a:spcPts val="0"/>
              </a:spcBef>
              <a:spcAft>
                <a:spcPts val="0"/>
              </a:spcAft>
              <a:buNone/>
              <a:defRPr>
                <a:latin typeface="Montserrat SemiBold"/>
                <a:ea typeface="Montserrat SemiBold"/>
                <a:cs typeface="Montserrat SemiBold"/>
                <a:sym typeface="Montserrat SemiBold"/>
              </a:defRPr>
            </a:lvl2pPr>
            <a:lvl3pPr lvl="2" rtl="0">
              <a:lnSpc>
                <a:spcPct val="100000"/>
              </a:lnSpc>
              <a:spcBef>
                <a:spcPts val="0"/>
              </a:spcBef>
              <a:spcAft>
                <a:spcPts val="0"/>
              </a:spcAft>
              <a:buNone/>
              <a:defRPr>
                <a:latin typeface="Montserrat SemiBold"/>
                <a:ea typeface="Montserrat SemiBold"/>
                <a:cs typeface="Montserrat SemiBold"/>
                <a:sym typeface="Montserrat SemiBold"/>
              </a:defRPr>
            </a:lvl3pPr>
            <a:lvl4pPr lvl="3" rtl="0">
              <a:lnSpc>
                <a:spcPct val="100000"/>
              </a:lnSpc>
              <a:spcBef>
                <a:spcPts val="0"/>
              </a:spcBef>
              <a:spcAft>
                <a:spcPts val="0"/>
              </a:spcAft>
              <a:buNone/>
              <a:defRPr>
                <a:latin typeface="Montserrat SemiBold"/>
                <a:ea typeface="Montserrat SemiBold"/>
                <a:cs typeface="Montserrat SemiBold"/>
                <a:sym typeface="Montserrat SemiBold"/>
              </a:defRPr>
            </a:lvl4pPr>
            <a:lvl5pPr lvl="4" rtl="0">
              <a:lnSpc>
                <a:spcPct val="100000"/>
              </a:lnSpc>
              <a:spcBef>
                <a:spcPts val="0"/>
              </a:spcBef>
              <a:spcAft>
                <a:spcPts val="0"/>
              </a:spcAft>
              <a:buNone/>
              <a:defRPr>
                <a:latin typeface="Montserrat SemiBold"/>
                <a:ea typeface="Montserrat SemiBold"/>
                <a:cs typeface="Montserrat SemiBold"/>
                <a:sym typeface="Montserrat SemiBold"/>
              </a:defRPr>
            </a:lvl5pPr>
            <a:lvl6pPr lvl="5" rtl="0">
              <a:lnSpc>
                <a:spcPct val="100000"/>
              </a:lnSpc>
              <a:spcBef>
                <a:spcPts val="0"/>
              </a:spcBef>
              <a:spcAft>
                <a:spcPts val="0"/>
              </a:spcAft>
              <a:buNone/>
              <a:defRPr>
                <a:latin typeface="Montserrat SemiBold"/>
                <a:ea typeface="Montserrat SemiBold"/>
                <a:cs typeface="Montserrat SemiBold"/>
                <a:sym typeface="Montserrat SemiBold"/>
              </a:defRPr>
            </a:lvl6pPr>
            <a:lvl7pPr lvl="6" rtl="0">
              <a:lnSpc>
                <a:spcPct val="100000"/>
              </a:lnSpc>
              <a:spcBef>
                <a:spcPts val="0"/>
              </a:spcBef>
              <a:spcAft>
                <a:spcPts val="0"/>
              </a:spcAft>
              <a:buNone/>
              <a:defRPr>
                <a:latin typeface="Montserrat SemiBold"/>
                <a:ea typeface="Montserrat SemiBold"/>
                <a:cs typeface="Montserrat SemiBold"/>
                <a:sym typeface="Montserrat SemiBold"/>
              </a:defRPr>
            </a:lvl7pPr>
            <a:lvl8pPr lvl="7" rtl="0">
              <a:lnSpc>
                <a:spcPct val="100000"/>
              </a:lnSpc>
              <a:spcBef>
                <a:spcPts val="0"/>
              </a:spcBef>
              <a:spcAft>
                <a:spcPts val="0"/>
              </a:spcAft>
              <a:buNone/>
              <a:defRPr>
                <a:latin typeface="Montserrat SemiBold"/>
                <a:ea typeface="Montserrat SemiBold"/>
                <a:cs typeface="Montserrat SemiBold"/>
                <a:sym typeface="Montserrat SemiBold"/>
              </a:defRPr>
            </a:lvl8pPr>
            <a:lvl9pPr lvl="8" rtl="0">
              <a:lnSpc>
                <a:spcPct val="100000"/>
              </a:lnSpc>
              <a:spcBef>
                <a:spcPts val="0"/>
              </a:spcBef>
              <a:spcAft>
                <a:spcPts val="0"/>
              </a:spcAft>
              <a:buNone/>
              <a:defRPr>
                <a:latin typeface="Montserrat SemiBold"/>
                <a:ea typeface="Montserrat SemiBold"/>
                <a:cs typeface="Montserrat SemiBold"/>
                <a:sym typeface="Montserrat SemiBold"/>
              </a:defRPr>
            </a:lvl9pPr>
          </a:lstStyle>
          <a:p/>
        </p:txBody>
      </p:sp>
      <p:sp>
        <p:nvSpPr>
          <p:cNvPr id="122" name="Google Shape;122;p19"/>
          <p:cNvSpPr txBox="1"/>
          <p:nvPr>
            <p:ph idx="8" type="subTitle"/>
          </p:nvPr>
        </p:nvSpPr>
        <p:spPr>
          <a:xfrm>
            <a:off x="1720550" y="2287100"/>
            <a:ext cx="25584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23" name="Google Shape;123;p19"/>
          <p:cNvSpPr txBox="1"/>
          <p:nvPr>
            <p:ph hasCustomPrompt="1" idx="9" type="title"/>
          </p:nvPr>
        </p:nvSpPr>
        <p:spPr>
          <a:xfrm>
            <a:off x="833450" y="1632375"/>
            <a:ext cx="887100" cy="5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4" name="Google Shape;124;p19"/>
          <p:cNvSpPr txBox="1"/>
          <p:nvPr>
            <p:ph hasCustomPrompt="1" idx="13" type="title"/>
          </p:nvPr>
        </p:nvSpPr>
        <p:spPr>
          <a:xfrm>
            <a:off x="833450" y="3198625"/>
            <a:ext cx="887100" cy="5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solidFill>
                  <a:schemeClr val="accent1"/>
                </a:solidFill>
                <a:latin typeface="Montserrat"/>
                <a:ea typeface="Montserrat"/>
                <a:cs typeface="Montserrat"/>
                <a:sym typeface="Montserrat"/>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5" name="Google Shape;125;p19"/>
          <p:cNvSpPr txBox="1"/>
          <p:nvPr>
            <p:ph hasCustomPrompt="1" idx="14" type="title"/>
          </p:nvPr>
        </p:nvSpPr>
        <p:spPr>
          <a:xfrm>
            <a:off x="4714950" y="3198625"/>
            <a:ext cx="887100" cy="5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solidFill>
                  <a:schemeClr val="lt1"/>
                </a:solidFill>
                <a:latin typeface="Montserrat"/>
                <a:ea typeface="Montserrat"/>
                <a:cs typeface="Montserrat"/>
                <a:sym typeface="Montserrat"/>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6" name="Google Shape;126;p19"/>
          <p:cNvSpPr txBox="1"/>
          <p:nvPr>
            <p:ph hasCustomPrompt="1" idx="15" type="title"/>
          </p:nvPr>
        </p:nvSpPr>
        <p:spPr>
          <a:xfrm>
            <a:off x="4714950" y="1633975"/>
            <a:ext cx="887100" cy="5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solidFill>
                  <a:schemeClr val="lt1"/>
                </a:solidFill>
                <a:latin typeface="Montserrat"/>
                <a:ea typeface="Montserrat"/>
                <a:cs typeface="Montserrat"/>
                <a:sym typeface="Montserrat"/>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grpSp>
        <p:nvGrpSpPr>
          <p:cNvPr id="127" name="Google Shape;127;p19"/>
          <p:cNvGrpSpPr/>
          <p:nvPr/>
        </p:nvGrpSpPr>
        <p:grpSpPr>
          <a:xfrm>
            <a:off x="4748175" y="289625"/>
            <a:ext cx="6396725" cy="0"/>
            <a:chOff x="-52825" y="3943350"/>
            <a:chExt cx="6396725" cy="0"/>
          </a:xfrm>
        </p:grpSpPr>
        <p:cxnSp>
          <p:nvCxnSpPr>
            <p:cNvPr id="128" name="Google Shape;128;p19"/>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129" name="Google Shape;129;p19"/>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30" name="Shape 130"/>
        <p:cNvGrpSpPr/>
        <p:nvPr/>
      </p:nvGrpSpPr>
      <p:grpSpPr>
        <a:xfrm>
          <a:off x="0" y="0"/>
          <a:ext cx="0" cy="0"/>
          <a:chOff x="0" y="0"/>
          <a:chExt cx="0" cy="0"/>
        </a:xfrm>
      </p:grpSpPr>
      <p:sp>
        <p:nvSpPr>
          <p:cNvPr id="131" name="Google Shape;131;p20"/>
          <p:cNvSpPr/>
          <p:nvPr/>
        </p:nvSpPr>
        <p:spPr>
          <a:xfrm>
            <a:off x="-30800" y="-15400"/>
            <a:ext cx="9232200" cy="1308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0"/>
          <p:cNvSpPr txBox="1"/>
          <p:nvPr>
            <p:ph idx="1" type="subTitle"/>
          </p:nvPr>
        </p:nvSpPr>
        <p:spPr>
          <a:xfrm>
            <a:off x="716681" y="2616523"/>
            <a:ext cx="2055000" cy="38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34" name="Google Shape;134;p20"/>
          <p:cNvSpPr txBox="1"/>
          <p:nvPr>
            <p:ph idx="2" type="subTitle"/>
          </p:nvPr>
        </p:nvSpPr>
        <p:spPr>
          <a:xfrm>
            <a:off x="1172687" y="2920376"/>
            <a:ext cx="20550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5" name="Google Shape;135;p20"/>
          <p:cNvSpPr txBox="1"/>
          <p:nvPr>
            <p:ph idx="3" type="subTitle"/>
          </p:nvPr>
        </p:nvSpPr>
        <p:spPr>
          <a:xfrm>
            <a:off x="716706" y="3712175"/>
            <a:ext cx="2053800" cy="38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36" name="Google Shape;136;p20"/>
          <p:cNvSpPr txBox="1"/>
          <p:nvPr>
            <p:ph idx="4" type="subTitle"/>
          </p:nvPr>
        </p:nvSpPr>
        <p:spPr>
          <a:xfrm>
            <a:off x="3424225" y="1826226"/>
            <a:ext cx="20550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7" name="Google Shape;137;p20"/>
          <p:cNvSpPr txBox="1"/>
          <p:nvPr>
            <p:ph idx="5" type="subTitle"/>
          </p:nvPr>
        </p:nvSpPr>
        <p:spPr>
          <a:xfrm>
            <a:off x="2968209" y="1520873"/>
            <a:ext cx="2055000" cy="38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38" name="Google Shape;138;p20"/>
          <p:cNvSpPr txBox="1"/>
          <p:nvPr>
            <p:ph idx="6" type="subTitle"/>
          </p:nvPr>
        </p:nvSpPr>
        <p:spPr>
          <a:xfrm>
            <a:off x="1172725" y="4014270"/>
            <a:ext cx="20538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9" name="Google Shape;139;p20"/>
          <p:cNvSpPr txBox="1"/>
          <p:nvPr>
            <p:ph idx="7" type="subTitle"/>
          </p:nvPr>
        </p:nvSpPr>
        <p:spPr>
          <a:xfrm>
            <a:off x="716675" y="1520875"/>
            <a:ext cx="2055000" cy="38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40" name="Google Shape;140;p20"/>
          <p:cNvSpPr txBox="1"/>
          <p:nvPr>
            <p:ph idx="8" type="subTitle"/>
          </p:nvPr>
        </p:nvSpPr>
        <p:spPr>
          <a:xfrm>
            <a:off x="1172687" y="1822970"/>
            <a:ext cx="20550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1" name="Google Shape;141;p20"/>
          <p:cNvSpPr txBox="1"/>
          <p:nvPr>
            <p:ph idx="9" type="subTitle"/>
          </p:nvPr>
        </p:nvSpPr>
        <p:spPr>
          <a:xfrm>
            <a:off x="2968200" y="2616525"/>
            <a:ext cx="2055000" cy="38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42" name="Google Shape;142;p20"/>
          <p:cNvSpPr txBox="1"/>
          <p:nvPr>
            <p:ph idx="13" type="subTitle"/>
          </p:nvPr>
        </p:nvSpPr>
        <p:spPr>
          <a:xfrm>
            <a:off x="3424226" y="4014825"/>
            <a:ext cx="20550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3" name="Google Shape;143;p20"/>
          <p:cNvSpPr txBox="1"/>
          <p:nvPr>
            <p:ph idx="14" type="subTitle"/>
          </p:nvPr>
        </p:nvSpPr>
        <p:spPr>
          <a:xfrm>
            <a:off x="2967025" y="3709475"/>
            <a:ext cx="2055000" cy="38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2pPr>
            <a:lvl3pPr lvl="2"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3pPr>
            <a:lvl4pPr lvl="3"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4pPr>
            <a:lvl5pPr lvl="4"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5pPr>
            <a:lvl6pPr lvl="5"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6pPr>
            <a:lvl7pPr lvl="6"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7pPr>
            <a:lvl8pPr lvl="7"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8pPr>
            <a:lvl9pPr lvl="8" rtl="0">
              <a:lnSpc>
                <a:spcPct val="100000"/>
              </a:lnSpc>
              <a:spcBef>
                <a:spcPts val="0"/>
              </a:spcBef>
              <a:spcAft>
                <a:spcPts val="0"/>
              </a:spcAft>
              <a:buNone/>
              <a:defRPr>
                <a:solidFill>
                  <a:schemeClr val="dk1"/>
                </a:solidFill>
                <a:latin typeface="Montserrat SemiBold"/>
                <a:ea typeface="Montserrat SemiBold"/>
                <a:cs typeface="Montserrat SemiBold"/>
                <a:sym typeface="Montserrat SemiBold"/>
              </a:defRPr>
            </a:lvl9pPr>
          </a:lstStyle>
          <a:p/>
        </p:txBody>
      </p:sp>
      <p:sp>
        <p:nvSpPr>
          <p:cNvPr id="144" name="Google Shape;144;p20"/>
          <p:cNvSpPr txBox="1"/>
          <p:nvPr>
            <p:ph idx="15" type="subTitle"/>
          </p:nvPr>
        </p:nvSpPr>
        <p:spPr>
          <a:xfrm>
            <a:off x="3425401" y="2918625"/>
            <a:ext cx="20550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grpSp>
        <p:nvGrpSpPr>
          <p:cNvPr id="145" name="Google Shape;145;p20"/>
          <p:cNvGrpSpPr/>
          <p:nvPr/>
        </p:nvGrpSpPr>
        <p:grpSpPr>
          <a:xfrm>
            <a:off x="399525" y="1550825"/>
            <a:ext cx="0" cy="3661975"/>
            <a:chOff x="397450" y="-362125"/>
            <a:chExt cx="0" cy="3661975"/>
          </a:xfrm>
        </p:grpSpPr>
        <p:cxnSp>
          <p:nvCxnSpPr>
            <p:cNvPr id="146" name="Google Shape;146;p20"/>
            <p:cNvCxnSpPr/>
            <p:nvPr/>
          </p:nvCxnSpPr>
          <p:spPr>
            <a:xfrm rot="10800000">
              <a:off x="397450" y="537450"/>
              <a:ext cx="0" cy="2762400"/>
            </a:xfrm>
            <a:prstGeom prst="straightConnector1">
              <a:avLst/>
            </a:prstGeom>
            <a:noFill/>
            <a:ln cap="flat" cmpd="sng" w="19050">
              <a:solidFill>
                <a:schemeClr val="accent1"/>
              </a:solidFill>
              <a:prstDash val="solid"/>
              <a:round/>
              <a:headEnd len="med" w="med" type="none"/>
              <a:tailEnd len="med" w="med" type="none"/>
            </a:ln>
          </p:spPr>
        </p:cxnSp>
        <p:cxnSp>
          <p:nvCxnSpPr>
            <p:cNvPr id="147" name="Google Shape;147;p20"/>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3" name="Shape 13"/>
        <p:cNvGrpSpPr/>
        <p:nvPr/>
      </p:nvGrpSpPr>
      <p:grpSpPr>
        <a:xfrm>
          <a:off x="0" y="0"/>
          <a:ext cx="0" cy="0"/>
          <a:chOff x="0" y="0"/>
          <a:chExt cx="0" cy="0"/>
        </a:xfrm>
      </p:grpSpPr>
      <p:sp>
        <p:nvSpPr>
          <p:cNvPr id="14" name="Google Shape;14;p3"/>
          <p:cNvSpPr/>
          <p:nvPr/>
        </p:nvSpPr>
        <p:spPr>
          <a:xfrm flipH="1">
            <a:off x="550500" y="0"/>
            <a:ext cx="8767800" cy="5143500"/>
          </a:xfrm>
          <a:prstGeom prst="parallelogram">
            <a:avLst>
              <a:gd fmla="val 25000" name="adj"/>
            </a:avLst>
          </a:prstGeom>
          <a:solidFill>
            <a:schemeClr val="accent1"/>
          </a:solidFill>
          <a:ln>
            <a:noFill/>
          </a:ln>
          <a:effectLst>
            <a:outerShdw blurRad="71438" rotWithShape="0" algn="bl" dir="9720000" dist="85725">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title"/>
          </p:nvPr>
        </p:nvSpPr>
        <p:spPr>
          <a:xfrm>
            <a:off x="1526625" y="1641650"/>
            <a:ext cx="69042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b="1" sz="3500">
                <a:latin typeface="Montserrat"/>
                <a:ea typeface="Montserrat"/>
                <a:cs typeface="Montserrat"/>
                <a:sym typeface="Montserra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7" name="Google Shape;17;p3"/>
          <p:cNvSpPr txBox="1"/>
          <p:nvPr>
            <p:ph idx="1" type="subTitle"/>
          </p:nvPr>
        </p:nvSpPr>
        <p:spPr>
          <a:xfrm>
            <a:off x="4227450" y="2538500"/>
            <a:ext cx="4203300" cy="38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100"/>
              <a:buNone/>
              <a:defRPr sz="1600">
                <a:solidFill>
                  <a:schemeClr val="lt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 name="Google Shape;18;p3"/>
          <p:cNvSpPr txBox="1"/>
          <p:nvPr>
            <p:ph hasCustomPrompt="1" idx="2" type="title"/>
          </p:nvPr>
        </p:nvSpPr>
        <p:spPr>
          <a:xfrm>
            <a:off x="6671250" y="598475"/>
            <a:ext cx="1759500" cy="11082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12000"/>
              <a:buNone/>
              <a:defRPr b="1" sz="8000">
                <a:solidFill>
                  <a:schemeClr val="lt1"/>
                </a:solidFill>
                <a:latin typeface="Montserrat"/>
                <a:ea typeface="Montserrat"/>
                <a:cs typeface="Montserrat"/>
                <a:sym typeface="Montserra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8" name="Shape 148"/>
        <p:cNvGrpSpPr/>
        <p:nvPr/>
      </p:nvGrpSpPr>
      <p:grpSpPr>
        <a:xfrm>
          <a:off x="0" y="0"/>
          <a:ext cx="0" cy="0"/>
          <a:chOff x="0" y="0"/>
          <a:chExt cx="0" cy="0"/>
        </a:xfrm>
      </p:grpSpPr>
      <p:sp>
        <p:nvSpPr>
          <p:cNvPr id="149" name="Google Shape;149;p21"/>
          <p:cNvSpPr/>
          <p:nvPr/>
        </p:nvSpPr>
        <p:spPr>
          <a:xfrm>
            <a:off x="-30800" y="-15400"/>
            <a:ext cx="9232200" cy="130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 name="Google Shape;15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152" name="Google Shape;152;p21"/>
          <p:cNvSpPr/>
          <p:nvPr/>
        </p:nvSpPr>
        <p:spPr>
          <a:xfrm>
            <a:off x="8431175" y="1292825"/>
            <a:ext cx="771600" cy="385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 name="Google Shape;153;p21"/>
          <p:cNvGrpSpPr/>
          <p:nvPr/>
        </p:nvGrpSpPr>
        <p:grpSpPr>
          <a:xfrm>
            <a:off x="8288550" y="1543875"/>
            <a:ext cx="0" cy="3661975"/>
            <a:chOff x="397450" y="-362125"/>
            <a:chExt cx="0" cy="3661975"/>
          </a:xfrm>
        </p:grpSpPr>
        <p:cxnSp>
          <p:nvCxnSpPr>
            <p:cNvPr id="154" name="Google Shape;154;p21"/>
            <p:cNvCxnSpPr/>
            <p:nvPr/>
          </p:nvCxnSpPr>
          <p:spPr>
            <a:xfrm rot="10800000">
              <a:off x="397450" y="537450"/>
              <a:ext cx="0" cy="2762400"/>
            </a:xfrm>
            <a:prstGeom prst="straightConnector1">
              <a:avLst/>
            </a:prstGeom>
            <a:noFill/>
            <a:ln cap="flat" cmpd="sng" w="19050">
              <a:solidFill>
                <a:schemeClr val="accent1"/>
              </a:solidFill>
              <a:prstDash val="solid"/>
              <a:round/>
              <a:headEnd len="med" w="med" type="none"/>
              <a:tailEnd len="med" w="med" type="none"/>
            </a:ln>
          </p:spPr>
        </p:cxnSp>
        <p:cxnSp>
          <p:nvCxnSpPr>
            <p:cNvPr id="155" name="Google Shape;155;p21"/>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6" name="Shape 156"/>
        <p:cNvGrpSpPr/>
        <p:nvPr/>
      </p:nvGrpSpPr>
      <p:grpSpPr>
        <a:xfrm>
          <a:off x="0" y="0"/>
          <a:ext cx="0" cy="0"/>
          <a:chOff x="0" y="0"/>
          <a:chExt cx="0" cy="0"/>
        </a:xfrm>
      </p:grpSpPr>
      <p:sp>
        <p:nvSpPr>
          <p:cNvPr id="157" name="Google Shape;157;p22"/>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 name="Google Shape;15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159" name="Google Shape;159;p22"/>
          <p:cNvSpPr/>
          <p:nvPr/>
        </p:nvSpPr>
        <p:spPr>
          <a:xfrm>
            <a:off x="-35750" y="4759500"/>
            <a:ext cx="9232200" cy="384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 name="Google Shape;160;p22"/>
          <p:cNvGrpSpPr/>
          <p:nvPr/>
        </p:nvGrpSpPr>
        <p:grpSpPr>
          <a:xfrm>
            <a:off x="3584450" y="4901250"/>
            <a:ext cx="6396725" cy="0"/>
            <a:chOff x="-52825" y="3943350"/>
            <a:chExt cx="6396725" cy="0"/>
          </a:xfrm>
        </p:grpSpPr>
        <p:cxnSp>
          <p:nvCxnSpPr>
            <p:cNvPr id="161" name="Google Shape;161;p22"/>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162" name="Google Shape;162;p22"/>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63" name="Shape 163"/>
        <p:cNvGrpSpPr/>
        <p:nvPr/>
      </p:nvGrpSpPr>
      <p:grpSpPr>
        <a:xfrm>
          <a:off x="0" y="0"/>
          <a:ext cx="0" cy="0"/>
          <a:chOff x="0" y="0"/>
          <a:chExt cx="0" cy="0"/>
        </a:xfrm>
      </p:grpSpPr>
      <p:sp>
        <p:nvSpPr>
          <p:cNvPr id="164" name="Google Shape;164;p23"/>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Google Shape;16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166" name="Google Shape;166;p23"/>
          <p:cNvSpPr/>
          <p:nvPr/>
        </p:nvSpPr>
        <p:spPr>
          <a:xfrm>
            <a:off x="-44125" y="3733200"/>
            <a:ext cx="9232200" cy="1410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67" name="Shape 167"/>
        <p:cNvGrpSpPr/>
        <p:nvPr/>
      </p:nvGrpSpPr>
      <p:grpSpPr>
        <a:xfrm>
          <a:off x="0" y="0"/>
          <a:ext cx="0" cy="0"/>
          <a:chOff x="0" y="0"/>
          <a:chExt cx="0" cy="0"/>
        </a:xfrm>
      </p:grpSpPr>
      <p:sp>
        <p:nvSpPr>
          <p:cNvPr id="168" name="Google Shape;168;p24"/>
          <p:cNvSpPr/>
          <p:nvPr/>
        </p:nvSpPr>
        <p:spPr>
          <a:xfrm>
            <a:off x="-30800" y="-15400"/>
            <a:ext cx="9232200" cy="1308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70" name="Shape 170"/>
        <p:cNvGrpSpPr/>
        <p:nvPr/>
      </p:nvGrpSpPr>
      <p:grpSpPr>
        <a:xfrm>
          <a:off x="0" y="0"/>
          <a:ext cx="0" cy="0"/>
          <a:chOff x="0" y="0"/>
          <a:chExt cx="0" cy="0"/>
        </a:xfrm>
      </p:grpSpPr>
      <p:sp>
        <p:nvSpPr>
          <p:cNvPr id="171" name="Google Shape;171;p25"/>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2" name="Google Shape;172;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173" name="Google Shape;173;p25"/>
          <p:cNvSpPr/>
          <p:nvPr/>
        </p:nvSpPr>
        <p:spPr>
          <a:xfrm>
            <a:off x="-44125" y="4309425"/>
            <a:ext cx="9232200" cy="834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25"/>
          <p:cNvGrpSpPr/>
          <p:nvPr/>
        </p:nvGrpSpPr>
        <p:grpSpPr>
          <a:xfrm flipH="1">
            <a:off x="-44125" y="4726425"/>
            <a:ext cx="6396725" cy="0"/>
            <a:chOff x="-52825" y="3943350"/>
            <a:chExt cx="6396725" cy="0"/>
          </a:xfrm>
        </p:grpSpPr>
        <p:cxnSp>
          <p:nvCxnSpPr>
            <p:cNvPr id="175" name="Google Shape;175;p25"/>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176" name="Google Shape;176;p25"/>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177" name="Shape 177"/>
        <p:cNvGrpSpPr/>
        <p:nvPr/>
      </p:nvGrpSpPr>
      <p:grpSpPr>
        <a:xfrm>
          <a:off x="0" y="0"/>
          <a:ext cx="0" cy="0"/>
          <a:chOff x="0" y="0"/>
          <a:chExt cx="0" cy="0"/>
        </a:xfrm>
      </p:grpSpPr>
      <p:sp>
        <p:nvSpPr>
          <p:cNvPr id="178" name="Google Shape;178;p26"/>
          <p:cNvSpPr txBox="1"/>
          <p:nvPr>
            <p:ph type="title"/>
          </p:nvPr>
        </p:nvSpPr>
        <p:spPr>
          <a:xfrm>
            <a:off x="713225" y="1800950"/>
            <a:ext cx="30582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accent2"/>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79" name="Google Shape;179;p26"/>
          <p:cNvGrpSpPr/>
          <p:nvPr/>
        </p:nvGrpSpPr>
        <p:grpSpPr>
          <a:xfrm>
            <a:off x="390250" y="1925450"/>
            <a:ext cx="0" cy="3279650"/>
            <a:chOff x="397450" y="-362125"/>
            <a:chExt cx="0" cy="3279650"/>
          </a:xfrm>
        </p:grpSpPr>
        <p:cxnSp>
          <p:nvCxnSpPr>
            <p:cNvPr id="180" name="Google Shape;180;p26"/>
            <p:cNvCxnSpPr/>
            <p:nvPr/>
          </p:nvCxnSpPr>
          <p:spPr>
            <a:xfrm rot="10800000">
              <a:off x="397450" y="537625"/>
              <a:ext cx="0" cy="2379900"/>
            </a:xfrm>
            <a:prstGeom prst="straightConnector1">
              <a:avLst/>
            </a:prstGeom>
            <a:noFill/>
            <a:ln cap="flat" cmpd="sng" w="19050">
              <a:solidFill>
                <a:schemeClr val="accent1"/>
              </a:solidFill>
              <a:prstDash val="solid"/>
              <a:round/>
              <a:headEnd len="med" w="med" type="none"/>
              <a:tailEnd len="med" w="med" type="none"/>
            </a:ln>
          </p:spPr>
        </p:cxnSp>
        <p:cxnSp>
          <p:nvCxnSpPr>
            <p:cNvPr id="181" name="Google Shape;181;p26"/>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4">
    <p:bg>
      <p:bgPr>
        <a:solidFill>
          <a:schemeClr val="dk1"/>
        </a:solidFill>
      </p:bgPr>
    </p:bg>
    <p:spTree>
      <p:nvGrpSpPr>
        <p:cNvPr id="182" name="Shape 182"/>
        <p:cNvGrpSpPr/>
        <p:nvPr/>
      </p:nvGrpSpPr>
      <p:grpSpPr>
        <a:xfrm>
          <a:off x="0" y="0"/>
          <a:ext cx="0" cy="0"/>
          <a:chOff x="0" y="0"/>
          <a:chExt cx="0" cy="0"/>
        </a:xfrm>
      </p:grpSpPr>
      <p:sp>
        <p:nvSpPr>
          <p:cNvPr id="183" name="Google Shape;183;p27"/>
          <p:cNvSpPr txBox="1"/>
          <p:nvPr>
            <p:ph type="title"/>
          </p:nvPr>
        </p:nvSpPr>
        <p:spPr>
          <a:xfrm>
            <a:off x="713225" y="539500"/>
            <a:ext cx="77175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b="1">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84" name="Google Shape;184;p27"/>
          <p:cNvSpPr txBox="1"/>
          <p:nvPr>
            <p:ph idx="1" type="body"/>
          </p:nvPr>
        </p:nvSpPr>
        <p:spPr>
          <a:xfrm>
            <a:off x="713225" y="1207950"/>
            <a:ext cx="3858900" cy="3400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Font typeface="Anaheim"/>
              <a:buChar char="●"/>
              <a:defRPr sz="1400">
                <a:solidFill>
                  <a:schemeClr val="lt1"/>
                </a:solidFill>
              </a:defRPr>
            </a:lvl1pPr>
            <a:lvl2pPr indent="-304800" lvl="1" marL="914400" rtl="0">
              <a:spcBef>
                <a:spcPts val="0"/>
              </a:spcBef>
              <a:spcAft>
                <a:spcPts val="0"/>
              </a:spcAft>
              <a:buClr>
                <a:schemeClr val="lt1"/>
              </a:buClr>
              <a:buSzPts val="1200"/>
              <a:buFont typeface="Roboto Condensed Light"/>
              <a:buChar char="○"/>
              <a:defRPr>
                <a:solidFill>
                  <a:schemeClr val="lt1"/>
                </a:solidFill>
              </a:defRPr>
            </a:lvl2pPr>
            <a:lvl3pPr indent="-304800" lvl="2" marL="1371600" rtl="0">
              <a:spcBef>
                <a:spcPts val="0"/>
              </a:spcBef>
              <a:spcAft>
                <a:spcPts val="0"/>
              </a:spcAft>
              <a:buClr>
                <a:schemeClr val="lt1"/>
              </a:buClr>
              <a:buSzPts val="1200"/>
              <a:buFont typeface="Roboto Condensed Light"/>
              <a:buChar char="■"/>
              <a:defRPr>
                <a:solidFill>
                  <a:schemeClr val="lt1"/>
                </a:solidFill>
              </a:defRPr>
            </a:lvl3pPr>
            <a:lvl4pPr indent="-304800" lvl="3" marL="1828800" rtl="0">
              <a:spcBef>
                <a:spcPts val="0"/>
              </a:spcBef>
              <a:spcAft>
                <a:spcPts val="0"/>
              </a:spcAft>
              <a:buClr>
                <a:schemeClr val="lt1"/>
              </a:buClr>
              <a:buSzPts val="1200"/>
              <a:buFont typeface="Roboto Condensed Light"/>
              <a:buChar char="●"/>
              <a:defRPr>
                <a:solidFill>
                  <a:schemeClr val="lt1"/>
                </a:solidFill>
              </a:defRPr>
            </a:lvl4pPr>
            <a:lvl5pPr indent="-304800" lvl="4" marL="2286000" rtl="0">
              <a:spcBef>
                <a:spcPts val="0"/>
              </a:spcBef>
              <a:spcAft>
                <a:spcPts val="0"/>
              </a:spcAft>
              <a:buClr>
                <a:schemeClr val="lt1"/>
              </a:buClr>
              <a:buSzPts val="1200"/>
              <a:buFont typeface="Roboto Condensed Light"/>
              <a:buChar char="○"/>
              <a:defRPr>
                <a:solidFill>
                  <a:schemeClr val="lt1"/>
                </a:solidFill>
              </a:defRPr>
            </a:lvl5pPr>
            <a:lvl6pPr indent="-304800" lvl="5" marL="2743200" rtl="0">
              <a:spcBef>
                <a:spcPts val="0"/>
              </a:spcBef>
              <a:spcAft>
                <a:spcPts val="0"/>
              </a:spcAft>
              <a:buClr>
                <a:schemeClr val="lt1"/>
              </a:buClr>
              <a:buSzPts val="1200"/>
              <a:buFont typeface="Roboto Condensed Light"/>
              <a:buChar char="■"/>
              <a:defRPr>
                <a:solidFill>
                  <a:schemeClr val="lt1"/>
                </a:solidFill>
              </a:defRPr>
            </a:lvl6pPr>
            <a:lvl7pPr indent="-304800" lvl="6" marL="3200400" rtl="0">
              <a:spcBef>
                <a:spcPts val="0"/>
              </a:spcBef>
              <a:spcAft>
                <a:spcPts val="0"/>
              </a:spcAft>
              <a:buClr>
                <a:schemeClr val="lt1"/>
              </a:buClr>
              <a:buSzPts val="1200"/>
              <a:buFont typeface="Roboto Condensed Light"/>
              <a:buChar char="●"/>
              <a:defRPr>
                <a:solidFill>
                  <a:schemeClr val="lt1"/>
                </a:solidFill>
              </a:defRPr>
            </a:lvl7pPr>
            <a:lvl8pPr indent="-304800" lvl="7" marL="3657600" rtl="0">
              <a:spcBef>
                <a:spcPts val="0"/>
              </a:spcBef>
              <a:spcAft>
                <a:spcPts val="0"/>
              </a:spcAft>
              <a:buClr>
                <a:schemeClr val="lt1"/>
              </a:buClr>
              <a:buSzPts val="1200"/>
              <a:buFont typeface="Roboto Condensed Light"/>
              <a:buChar char="○"/>
              <a:defRPr>
                <a:solidFill>
                  <a:schemeClr val="lt1"/>
                </a:solidFill>
              </a:defRPr>
            </a:lvl8pPr>
            <a:lvl9pPr indent="-304800" lvl="8" marL="4114800" rtl="0">
              <a:spcBef>
                <a:spcPts val="0"/>
              </a:spcBef>
              <a:spcAft>
                <a:spcPts val="0"/>
              </a:spcAft>
              <a:buClr>
                <a:schemeClr val="lt1"/>
              </a:buClr>
              <a:buSzPts val="1200"/>
              <a:buFont typeface="Roboto Condensed Light"/>
              <a:buChar char="■"/>
              <a:defRPr>
                <a:solidFill>
                  <a:schemeClr val="lt1"/>
                </a:solidFill>
              </a:defRPr>
            </a:lvl9pPr>
          </a:lstStyle>
          <a:p/>
        </p:txBody>
      </p:sp>
      <p:sp>
        <p:nvSpPr>
          <p:cNvPr id="185" name="Google Shape;18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grpSp>
        <p:nvGrpSpPr>
          <p:cNvPr id="186" name="Google Shape;186;p27"/>
          <p:cNvGrpSpPr/>
          <p:nvPr/>
        </p:nvGrpSpPr>
        <p:grpSpPr>
          <a:xfrm>
            <a:off x="397450" y="-362125"/>
            <a:ext cx="0" cy="5521200"/>
            <a:chOff x="397450" y="-362125"/>
            <a:chExt cx="0" cy="5521200"/>
          </a:xfrm>
        </p:grpSpPr>
        <p:cxnSp>
          <p:nvCxnSpPr>
            <p:cNvPr id="187" name="Google Shape;187;p27"/>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188" name="Google Shape;188;p27"/>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 Two columns ">
  <p:cSld name="TITLE_AND_TWO_COLUMNS_1">
    <p:spTree>
      <p:nvGrpSpPr>
        <p:cNvPr id="189" name="Shape 189"/>
        <p:cNvGrpSpPr/>
        <p:nvPr/>
      </p:nvGrpSpPr>
      <p:grpSpPr>
        <a:xfrm>
          <a:off x="0" y="0"/>
          <a:ext cx="0" cy="0"/>
          <a:chOff x="0" y="0"/>
          <a:chExt cx="0" cy="0"/>
        </a:xfrm>
      </p:grpSpPr>
      <p:sp>
        <p:nvSpPr>
          <p:cNvPr id="190" name="Google Shape;190;p28"/>
          <p:cNvSpPr/>
          <p:nvPr/>
        </p:nvSpPr>
        <p:spPr>
          <a:xfrm>
            <a:off x="-82200" y="-30800"/>
            <a:ext cx="4658400" cy="5225400"/>
          </a:xfrm>
          <a:prstGeom prst="rect">
            <a:avLst/>
          </a:prstGeom>
          <a:solidFill>
            <a:schemeClr val="accent1"/>
          </a:solidFill>
          <a:ln>
            <a:noFill/>
          </a:ln>
          <a:effectLst>
            <a:outerShdw blurRad="57150" rotWithShape="0" algn="bl" dir="2160000" dist="19050">
              <a:srgbClr val="000000">
                <a:alpha val="7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txBox="1"/>
          <p:nvPr>
            <p:ph idx="1" type="body"/>
          </p:nvPr>
        </p:nvSpPr>
        <p:spPr>
          <a:xfrm>
            <a:off x="723675" y="2216900"/>
            <a:ext cx="3325800" cy="1435800"/>
          </a:xfrm>
          <a:prstGeom prst="rect">
            <a:avLst/>
          </a:prstGeom>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92" name="Google Shape;192;p28"/>
          <p:cNvSpPr txBox="1"/>
          <p:nvPr>
            <p:ph idx="2" type="body"/>
          </p:nvPr>
        </p:nvSpPr>
        <p:spPr>
          <a:xfrm>
            <a:off x="5094500" y="2216900"/>
            <a:ext cx="3325800" cy="1435800"/>
          </a:xfrm>
          <a:prstGeom prst="rect">
            <a:avLst/>
          </a:prstGeom>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93" name="Google Shape;193;p28"/>
          <p:cNvSpPr txBox="1"/>
          <p:nvPr>
            <p:ph idx="3" type="subTitle"/>
          </p:nvPr>
        </p:nvSpPr>
        <p:spPr>
          <a:xfrm>
            <a:off x="5105058" y="1838275"/>
            <a:ext cx="3283800" cy="47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latin typeface="Montserrat SemiBold"/>
                <a:ea typeface="Montserrat SemiBold"/>
                <a:cs typeface="Montserrat SemiBold"/>
                <a:sym typeface="Montserrat SemiBold"/>
              </a:defRPr>
            </a:lvl9pPr>
          </a:lstStyle>
          <a:p/>
        </p:txBody>
      </p:sp>
      <p:sp>
        <p:nvSpPr>
          <p:cNvPr id="194" name="Google Shape;194;p28"/>
          <p:cNvSpPr txBox="1"/>
          <p:nvPr>
            <p:ph idx="4" type="subTitle"/>
          </p:nvPr>
        </p:nvSpPr>
        <p:spPr>
          <a:xfrm>
            <a:off x="713232" y="1838275"/>
            <a:ext cx="3325800" cy="47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2pPr>
            <a:lvl3pPr lvl="2"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3pPr>
            <a:lvl4pPr lvl="3"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4pPr>
            <a:lvl5pPr lvl="4"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5pPr>
            <a:lvl6pPr lvl="5"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6pPr>
            <a:lvl7pPr lvl="6"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7pPr>
            <a:lvl8pPr lvl="7"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8pPr>
            <a:lvl9pPr lvl="8" rtl="0" algn="ctr">
              <a:lnSpc>
                <a:spcPct val="100000"/>
              </a:lnSpc>
              <a:spcBef>
                <a:spcPts val="0"/>
              </a:spcBef>
              <a:spcAft>
                <a:spcPts val="0"/>
              </a:spcAft>
              <a:buNone/>
              <a:defRPr>
                <a:solidFill>
                  <a:schemeClr val="lt1"/>
                </a:solidFill>
                <a:latin typeface="Montserrat SemiBold"/>
                <a:ea typeface="Montserrat SemiBold"/>
                <a:cs typeface="Montserrat SemiBold"/>
                <a:sym typeface="Montserrat SemiBold"/>
              </a:defRPr>
            </a:lvl9pPr>
          </a:lstStyle>
          <a:p/>
        </p:txBody>
      </p:sp>
      <p:grpSp>
        <p:nvGrpSpPr>
          <p:cNvPr id="195" name="Google Shape;195;p28"/>
          <p:cNvGrpSpPr/>
          <p:nvPr/>
        </p:nvGrpSpPr>
        <p:grpSpPr>
          <a:xfrm>
            <a:off x="4748175" y="289625"/>
            <a:ext cx="6396725" cy="0"/>
            <a:chOff x="-52825" y="3943350"/>
            <a:chExt cx="6396725" cy="0"/>
          </a:xfrm>
        </p:grpSpPr>
        <p:cxnSp>
          <p:nvCxnSpPr>
            <p:cNvPr id="196" name="Google Shape;196;p28"/>
            <p:cNvCxnSpPr/>
            <p:nvPr/>
          </p:nvCxnSpPr>
          <p:spPr>
            <a:xfrm>
              <a:off x="1940500" y="3943350"/>
              <a:ext cx="4403400" cy="0"/>
            </a:xfrm>
            <a:prstGeom prst="straightConnector1">
              <a:avLst/>
            </a:prstGeom>
            <a:noFill/>
            <a:ln cap="flat" cmpd="sng" w="19050">
              <a:solidFill>
                <a:schemeClr val="dk1"/>
              </a:solidFill>
              <a:prstDash val="solid"/>
              <a:round/>
              <a:headEnd len="med" w="med" type="none"/>
              <a:tailEnd len="med" w="med" type="none"/>
            </a:ln>
          </p:spPr>
        </p:cxnSp>
        <p:cxnSp>
          <p:nvCxnSpPr>
            <p:cNvPr id="197" name="Google Shape;197;p28"/>
            <p:cNvCxnSpPr/>
            <p:nvPr/>
          </p:nvCxnSpPr>
          <p:spPr>
            <a:xfrm>
              <a:off x="-52825" y="3943350"/>
              <a:ext cx="1968600" cy="0"/>
            </a:xfrm>
            <a:prstGeom prst="straightConnector1">
              <a:avLst/>
            </a:prstGeom>
            <a:noFill/>
            <a:ln cap="flat" cmpd="sng" w="19050">
              <a:solidFill>
                <a:schemeClr val="dk1"/>
              </a:solidFill>
              <a:prstDash val="dot"/>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_1">
    <p:bg>
      <p:bgPr>
        <a:solidFill>
          <a:schemeClr val="dk1"/>
        </a:solidFill>
      </p:bgPr>
    </p:bg>
    <p:spTree>
      <p:nvGrpSpPr>
        <p:cNvPr id="198" name="Shape 198"/>
        <p:cNvGrpSpPr/>
        <p:nvPr/>
      </p:nvGrpSpPr>
      <p:grpSpPr>
        <a:xfrm>
          <a:off x="0" y="0"/>
          <a:ext cx="0" cy="0"/>
          <a:chOff x="0" y="0"/>
          <a:chExt cx="0" cy="0"/>
        </a:xfrm>
      </p:grpSpPr>
      <p:sp>
        <p:nvSpPr>
          <p:cNvPr id="199" name="Google Shape;199;p29"/>
          <p:cNvSpPr/>
          <p:nvPr/>
        </p:nvSpPr>
        <p:spPr>
          <a:xfrm flipH="1">
            <a:off x="1631825" y="-22025"/>
            <a:ext cx="7587300" cy="52179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9"/>
          <p:cNvSpPr/>
          <p:nvPr/>
        </p:nvSpPr>
        <p:spPr>
          <a:xfrm flipH="1">
            <a:off x="317400" y="0"/>
            <a:ext cx="8509200" cy="5143500"/>
          </a:xfrm>
          <a:prstGeom prst="parallelogram">
            <a:avLst>
              <a:gd fmla="val 25000" name="adj"/>
            </a:avLst>
          </a:prstGeom>
          <a:solidFill>
            <a:schemeClr val="accent1"/>
          </a:solidFill>
          <a:ln>
            <a:noFill/>
          </a:ln>
          <a:effectLst>
            <a:outerShdw blurRad="85725" rotWithShape="0" algn="bl" dir="3780000" dist="57150">
              <a:srgbClr val="000000">
                <a:alpha val="5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txBox="1"/>
          <p:nvPr>
            <p:ph type="title"/>
          </p:nvPr>
        </p:nvSpPr>
        <p:spPr>
          <a:xfrm>
            <a:off x="1458150" y="1665625"/>
            <a:ext cx="6227700" cy="127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Font typeface="Archivo"/>
              <a:buNone/>
              <a:defRPr b="0" sz="2200">
                <a:solidFill>
                  <a:schemeClr val="dk2"/>
                </a:solidFill>
                <a:latin typeface="Raleway"/>
                <a:ea typeface="Raleway"/>
                <a:cs typeface="Raleway"/>
                <a:sym typeface="Raleway"/>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02" name="Google Shape;202;p29"/>
          <p:cNvSpPr txBox="1"/>
          <p:nvPr>
            <p:ph idx="1" type="subTitle"/>
          </p:nvPr>
        </p:nvSpPr>
        <p:spPr>
          <a:xfrm>
            <a:off x="1458150" y="3093950"/>
            <a:ext cx="6227700" cy="48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Montserrat"/>
              <a:buNone/>
              <a:defRPr b="1" sz="2000">
                <a:solidFill>
                  <a:schemeClr val="dk1"/>
                </a:solidFill>
                <a:latin typeface="Montserrat"/>
                <a:ea typeface="Montserrat"/>
                <a:cs typeface="Montserrat"/>
                <a:sym typeface="Montserra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3" name="Google Shape;203;p29"/>
          <p:cNvCxnSpPr/>
          <p:nvPr/>
        </p:nvCxnSpPr>
        <p:spPr>
          <a:xfrm rot="10800000">
            <a:off x="1309950" y="3973800"/>
            <a:ext cx="7230900" cy="0"/>
          </a:xfrm>
          <a:prstGeom prst="straightConnector1">
            <a:avLst/>
          </a:prstGeom>
          <a:noFill/>
          <a:ln cap="flat" cmpd="sng" w="19050">
            <a:solidFill>
              <a:schemeClr val="dk2"/>
            </a:solidFill>
            <a:prstDash val="solid"/>
            <a:round/>
            <a:headEnd len="med" w="med" type="none"/>
            <a:tailEnd len="med" w="med" type="none"/>
          </a:ln>
        </p:spPr>
      </p:cxnSp>
      <p:cxnSp>
        <p:nvCxnSpPr>
          <p:cNvPr id="204" name="Google Shape;204;p29"/>
          <p:cNvCxnSpPr/>
          <p:nvPr/>
        </p:nvCxnSpPr>
        <p:spPr>
          <a:xfrm rot="10800000">
            <a:off x="8575125" y="3973804"/>
            <a:ext cx="850500" cy="0"/>
          </a:xfrm>
          <a:prstGeom prst="straightConnector1">
            <a:avLst/>
          </a:prstGeom>
          <a:noFill/>
          <a:ln cap="flat" cmpd="sng" w="19050">
            <a:solidFill>
              <a:schemeClr val="dk2"/>
            </a:solidFill>
            <a:prstDash val="dot"/>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
    <p:bg>
      <p:bgPr>
        <a:solidFill>
          <a:schemeClr val="dk1"/>
        </a:solidFill>
      </p:bgPr>
    </p:bg>
    <p:spTree>
      <p:nvGrpSpPr>
        <p:cNvPr id="205" name="Shape 205"/>
        <p:cNvGrpSpPr/>
        <p:nvPr/>
      </p:nvGrpSpPr>
      <p:grpSpPr>
        <a:xfrm>
          <a:off x="0" y="0"/>
          <a:ext cx="0" cy="0"/>
          <a:chOff x="0" y="0"/>
          <a:chExt cx="0" cy="0"/>
        </a:xfrm>
      </p:grpSpPr>
      <p:sp>
        <p:nvSpPr>
          <p:cNvPr id="206" name="Google Shape;206;p3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Archivo"/>
                <a:ea typeface="Archivo"/>
                <a:cs typeface="Archivo"/>
                <a:sym typeface="Archivo"/>
              </a:defRPr>
            </a:lvl1pPr>
            <a:lvl2pPr lvl="1" rtl="0">
              <a:spcBef>
                <a:spcPts val="0"/>
              </a:spcBef>
              <a:spcAft>
                <a:spcPts val="0"/>
              </a:spcAft>
              <a:buSzPts val="2800"/>
              <a:buNone/>
              <a:defRPr>
                <a:latin typeface="Archivo"/>
                <a:ea typeface="Archivo"/>
                <a:cs typeface="Archivo"/>
                <a:sym typeface="Archivo"/>
              </a:defRPr>
            </a:lvl2pPr>
            <a:lvl3pPr lvl="2" rtl="0">
              <a:spcBef>
                <a:spcPts val="0"/>
              </a:spcBef>
              <a:spcAft>
                <a:spcPts val="0"/>
              </a:spcAft>
              <a:buSzPts val="2800"/>
              <a:buNone/>
              <a:defRPr>
                <a:latin typeface="Archivo"/>
                <a:ea typeface="Archivo"/>
                <a:cs typeface="Archivo"/>
                <a:sym typeface="Archivo"/>
              </a:defRPr>
            </a:lvl3pPr>
            <a:lvl4pPr lvl="3" rtl="0">
              <a:spcBef>
                <a:spcPts val="0"/>
              </a:spcBef>
              <a:spcAft>
                <a:spcPts val="0"/>
              </a:spcAft>
              <a:buSzPts val="2800"/>
              <a:buNone/>
              <a:defRPr>
                <a:latin typeface="Archivo"/>
                <a:ea typeface="Archivo"/>
                <a:cs typeface="Archivo"/>
                <a:sym typeface="Archivo"/>
              </a:defRPr>
            </a:lvl4pPr>
            <a:lvl5pPr lvl="4" rtl="0">
              <a:spcBef>
                <a:spcPts val="0"/>
              </a:spcBef>
              <a:spcAft>
                <a:spcPts val="0"/>
              </a:spcAft>
              <a:buSzPts val="2800"/>
              <a:buNone/>
              <a:defRPr>
                <a:latin typeface="Archivo"/>
                <a:ea typeface="Archivo"/>
                <a:cs typeface="Archivo"/>
                <a:sym typeface="Archivo"/>
              </a:defRPr>
            </a:lvl5pPr>
            <a:lvl6pPr lvl="5" rtl="0">
              <a:spcBef>
                <a:spcPts val="0"/>
              </a:spcBef>
              <a:spcAft>
                <a:spcPts val="0"/>
              </a:spcAft>
              <a:buSzPts val="2800"/>
              <a:buNone/>
              <a:defRPr>
                <a:latin typeface="Archivo"/>
                <a:ea typeface="Archivo"/>
                <a:cs typeface="Archivo"/>
                <a:sym typeface="Archivo"/>
              </a:defRPr>
            </a:lvl6pPr>
            <a:lvl7pPr lvl="6" rtl="0">
              <a:spcBef>
                <a:spcPts val="0"/>
              </a:spcBef>
              <a:spcAft>
                <a:spcPts val="0"/>
              </a:spcAft>
              <a:buSzPts val="2800"/>
              <a:buNone/>
              <a:defRPr>
                <a:latin typeface="Archivo"/>
                <a:ea typeface="Archivo"/>
                <a:cs typeface="Archivo"/>
                <a:sym typeface="Archivo"/>
              </a:defRPr>
            </a:lvl7pPr>
            <a:lvl8pPr lvl="7" rtl="0">
              <a:spcBef>
                <a:spcPts val="0"/>
              </a:spcBef>
              <a:spcAft>
                <a:spcPts val="0"/>
              </a:spcAft>
              <a:buSzPts val="2800"/>
              <a:buNone/>
              <a:defRPr>
                <a:latin typeface="Archivo"/>
                <a:ea typeface="Archivo"/>
                <a:cs typeface="Archivo"/>
                <a:sym typeface="Archivo"/>
              </a:defRPr>
            </a:lvl8pPr>
            <a:lvl9pPr lvl="8" rtl="0">
              <a:spcBef>
                <a:spcPts val="0"/>
              </a:spcBef>
              <a:spcAft>
                <a:spcPts val="0"/>
              </a:spcAft>
              <a:buSzPts val="2800"/>
              <a:buNone/>
              <a:defRPr>
                <a:latin typeface="Archivo"/>
                <a:ea typeface="Archivo"/>
                <a:cs typeface="Archivo"/>
                <a:sym typeface="Archivo"/>
              </a:defRPr>
            </a:lvl9pPr>
          </a:lstStyle>
          <a:p/>
        </p:txBody>
      </p:sp>
      <p:sp>
        <p:nvSpPr>
          <p:cNvPr id="207" name="Google Shape;207;p30"/>
          <p:cNvSpPr/>
          <p:nvPr/>
        </p:nvSpPr>
        <p:spPr>
          <a:xfrm>
            <a:off x="-44100" y="4372700"/>
            <a:ext cx="9232200" cy="87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30"/>
          <p:cNvGrpSpPr/>
          <p:nvPr/>
        </p:nvGrpSpPr>
        <p:grpSpPr>
          <a:xfrm flipH="1">
            <a:off x="-44100" y="4856100"/>
            <a:ext cx="6396725" cy="0"/>
            <a:chOff x="-52825" y="3943350"/>
            <a:chExt cx="6396725" cy="0"/>
          </a:xfrm>
        </p:grpSpPr>
        <p:cxnSp>
          <p:nvCxnSpPr>
            <p:cNvPr id="209" name="Google Shape;209;p30"/>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210" name="Google Shape;210;p30"/>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19" name="Shape 19"/>
        <p:cNvGrpSpPr/>
        <p:nvPr/>
      </p:nvGrpSpPr>
      <p:grpSpPr>
        <a:xfrm>
          <a:off x="0" y="0"/>
          <a:ext cx="0" cy="0"/>
          <a:chOff x="0" y="0"/>
          <a:chExt cx="0" cy="0"/>
        </a:xfrm>
      </p:grpSpPr>
      <p:sp>
        <p:nvSpPr>
          <p:cNvPr id="20" name="Google Shape;20;p4"/>
          <p:cNvSpPr txBox="1"/>
          <p:nvPr>
            <p:ph type="title"/>
          </p:nvPr>
        </p:nvSpPr>
        <p:spPr>
          <a:xfrm>
            <a:off x="713225" y="539500"/>
            <a:ext cx="7717500" cy="5727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3000"/>
              <a:buNone/>
              <a:defRPr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1" name="Google Shape;21;p4"/>
          <p:cNvSpPr txBox="1"/>
          <p:nvPr>
            <p:ph idx="1" type="body"/>
          </p:nvPr>
        </p:nvSpPr>
        <p:spPr>
          <a:xfrm>
            <a:off x="713225" y="1207950"/>
            <a:ext cx="7717500" cy="34005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lt1"/>
              </a:buClr>
              <a:buSzPts val="1200"/>
              <a:buFont typeface="Anaheim"/>
              <a:buAutoNum type="arabicPeriod"/>
              <a:defRPr sz="1100">
                <a:solidFill>
                  <a:schemeClr val="lt1"/>
                </a:solidFill>
              </a:defRPr>
            </a:lvl1pPr>
            <a:lvl2pPr indent="-304800" lvl="1" marL="914400">
              <a:spcBef>
                <a:spcPts val="0"/>
              </a:spcBef>
              <a:spcAft>
                <a:spcPts val="0"/>
              </a:spcAft>
              <a:buClr>
                <a:schemeClr val="lt1"/>
              </a:buClr>
              <a:buSzPts val="1200"/>
              <a:buFont typeface="Roboto Condensed Light"/>
              <a:buAutoNum type="alphaLcPeriod"/>
              <a:defRPr>
                <a:solidFill>
                  <a:schemeClr val="lt1"/>
                </a:solidFill>
              </a:defRPr>
            </a:lvl2pPr>
            <a:lvl3pPr indent="-304800" lvl="2" marL="1371600">
              <a:spcBef>
                <a:spcPts val="0"/>
              </a:spcBef>
              <a:spcAft>
                <a:spcPts val="0"/>
              </a:spcAft>
              <a:buClr>
                <a:schemeClr val="lt1"/>
              </a:buClr>
              <a:buSzPts val="1200"/>
              <a:buFont typeface="Roboto Condensed Light"/>
              <a:buAutoNum type="romanLcPeriod"/>
              <a:defRPr>
                <a:solidFill>
                  <a:schemeClr val="lt1"/>
                </a:solidFill>
              </a:defRPr>
            </a:lvl3pPr>
            <a:lvl4pPr indent="-304800" lvl="3" marL="1828800">
              <a:spcBef>
                <a:spcPts val="0"/>
              </a:spcBef>
              <a:spcAft>
                <a:spcPts val="0"/>
              </a:spcAft>
              <a:buClr>
                <a:schemeClr val="lt1"/>
              </a:buClr>
              <a:buSzPts val="1200"/>
              <a:buFont typeface="Roboto Condensed Light"/>
              <a:buAutoNum type="arabicPeriod"/>
              <a:defRPr>
                <a:solidFill>
                  <a:schemeClr val="lt1"/>
                </a:solidFill>
              </a:defRPr>
            </a:lvl4pPr>
            <a:lvl5pPr indent="-304800" lvl="4" marL="2286000">
              <a:spcBef>
                <a:spcPts val="0"/>
              </a:spcBef>
              <a:spcAft>
                <a:spcPts val="0"/>
              </a:spcAft>
              <a:buClr>
                <a:schemeClr val="lt1"/>
              </a:buClr>
              <a:buSzPts val="1200"/>
              <a:buFont typeface="Roboto Condensed Light"/>
              <a:buAutoNum type="alphaLcPeriod"/>
              <a:defRPr>
                <a:solidFill>
                  <a:schemeClr val="lt1"/>
                </a:solidFill>
              </a:defRPr>
            </a:lvl5pPr>
            <a:lvl6pPr indent="-304800" lvl="5" marL="2743200">
              <a:spcBef>
                <a:spcPts val="0"/>
              </a:spcBef>
              <a:spcAft>
                <a:spcPts val="0"/>
              </a:spcAft>
              <a:buClr>
                <a:schemeClr val="lt1"/>
              </a:buClr>
              <a:buSzPts val="1200"/>
              <a:buFont typeface="Roboto Condensed Light"/>
              <a:buAutoNum type="romanLcPeriod"/>
              <a:defRPr>
                <a:solidFill>
                  <a:schemeClr val="lt1"/>
                </a:solidFill>
              </a:defRPr>
            </a:lvl6pPr>
            <a:lvl7pPr indent="-304800" lvl="6" marL="3200400">
              <a:spcBef>
                <a:spcPts val="0"/>
              </a:spcBef>
              <a:spcAft>
                <a:spcPts val="0"/>
              </a:spcAft>
              <a:buClr>
                <a:schemeClr val="lt1"/>
              </a:buClr>
              <a:buSzPts val="1200"/>
              <a:buFont typeface="Roboto Condensed Light"/>
              <a:buAutoNum type="arabicPeriod"/>
              <a:defRPr>
                <a:solidFill>
                  <a:schemeClr val="lt1"/>
                </a:solidFill>
              </a:defRPr>
            </a:lvl7pPr>
            <a:lvl8pPr indent="-304800" lvl="7" marL="3657600">
              <a:spcBef>
                <a:spcPts val="0"/>
              </a:spcBef>
              <a:spcAft>
                <a:spcPts val="0"/>
              </a:spcAft>
              <a:buClr>
                <a:schemeClr val="lt1"/>
              </a:buClr>
              <a:buSzPts val="1200"/>
              <a:buFont typeface="Roboto Condensed Light"/>
              <a:buAutoNum type="alphaLcPeriod"/>
              <a:defRPr>
                <a:solidFill>
                  <a:schemeClr val="lt1"/>
                </a:solidFill>
              </a:defRPr>
            </a:lvl8pPr>
            <a:lvl9pPr indent="-304800" lvl="8" marL="4114800">
              <a:spcBef>
                <a:spcPts val="0"/>
              </a:spcBef>
              <a:spcAft>
                <a:spcPts val="0"/>
              </a:spcAft>
              <a:buClr>
                <a:schemeClr val="lt1"/>
              </a:buClr>
              <a:buSzPts val="1200"/>
              <a:buFont typeface="Roboto Condensed Light"/>
              <a:buAutoNum type="romanLcPeriod"/>
              <a:defRPr>
                <a:solidFill>
                  <a:schemeClr val="lt1"/>
                </a:solidFill>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grpSp>
        <p:nvGrpSpPr>
          <p:cNvPr id="23" name="Google Shape;23;p4"/>
          <p:cNvGrpSpPr/>
          <p:nvPr/>
        </p:nvGrpSpPr>
        <p:grpSpPr>
          <a:xfrm>
            <a:off x="397450" y="-362125"/>
            <a:ext cx="0" cy="5521200"/>
            <a:chOff x="397450" y="-362125"/>
            <a:chExt cx="0" cy="5521200"/>
          </a:xfrm>
        </p:grpSpPr>
        <p:cxnSp>
          <p:nvCxnSpPr>
            <p:cNvPr id="24" name="Google Shape;24;p4"/>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25" name="Google Shape;25;p4"/>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_1">
    <p:spTree>
      <p:nvGrpSpPr>
        <p:cNvPr id="211" name="Shape 211"/>
        <p:cNvGrpSpPr/>
        <p:nvPr/>
      </p:nvGrpSpPr>
      <p:grpSpPr>
        <a:xfrm>
          <a:off x="0" y="0"/>
          <a:ext cx="0" cy="0"/>
          <a:chOff x="0" y="0"/>
          <a:chExt cx="0" cy="0"/>
        </a:xfrm>
      </p:grpSpPr>
      <p:sp>
        <p:nvSpPr>
          <p:cNvPr id="212" name="Google Shape;212;p31"/>
          <p:cNvSpPr txBox="1"/>
          <p:nvPr>
            <p:ph type="title"/>
          </p:nvPr>
        </p:nvSpPr>
        <p:spPr>
          <a:xfrm>
            <a:off x="713225" y="539500"/>
            <a:ext cx="4163700" cy="108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Archivo"/>
                <a:ea typeface="Archivo"/>
                <a:cs typeface="Archivo"/>
                <a:sym typeface="Archivo"/>
              </a:defRPr>
            </a:lvl1pPr>
            <a:lvl2pPr lvl="1" rtl="0">
              <a:spcBef>
                <a:spcPts val="0"/>
              </a:spcBef>
              <a:spcAft>
                <a:spcPts val="0"/>
              </a:spcAft>
              <a:buSzPts val="2800"/>
              <a:buNone/>
              <a:defRPr>
                <a:latin typeface="Archivo"/>
                <a:ea typeface="Archivo"/>
                <a:cs typeface="Archivo"/>
                <a:sym typeface="Archivo"/>
              </a:defRPr>
            </a:lvl2pPr>
            <a:lvl3pPr lvl="2" rtl="0">
              <a:spcBef>
                <a:spcPts val="0"/>
              </a:spcBef>
              <a:spcAft>
                <a:spcPts val="0"/>
              </a:spcAft>
              <a:buSzPts val="2800"/>
              <a:buNone/>
              <a:defRPr>
                <a:latin typeface="Archivo"/>
                <a:ea typeface="Archivo"/>
                <a:cs typeface="Archivo"/>
                <a:sym typeface="Archivo"/>
              </a:defRPr>
            </a:lvl3pPr>
            <a:lvl4pPr lvl="3" rtl="0">
              <a:spcBef>
                <a:spcPts val="0"/>
              </a:spcBef>
              <a:spcAft>
                <a:spcPts val="0"/>
              </a:spcAft>
              <a:buSzPts val="2800"/>
              <a:buNone/>
              <a:defRPr>
                <a:latin typeface="Archivo"/>
                <a:ea typeface="Archivo"/>
                <a:cs typeface="Archivo"/>
                <a:sym typeface="Archivo"/>
              </a:defRPr>
            </a:lvl4pPr>
            <a:lvl5pPr lvl="4" rtl="0">
              <a:spcBef>
                <a:spcPts val="0"/>
              </a:spcBef>
              <a:spcAft>
                <a:spcPts val="0"/>
              </a:spcAft>
              <a:buSzPts val="2800"/>
              <a:buNone/>
              <a:defRPr>
                <a:latin typeface="Archivo"/>
                <a:ea typeface="Archivo"/>
                <a:cs typeface="Archivo"/>
                <a:sym typeface="Archivo"/>
              </a:defRPr>
            </a:lvl5pPr>
            <a:lvl6pPr lvl="5" rtl="0">
              <a:spcBef>
                <a:spcPts val="0"/>
              </a:spcBef>
              <a:spcAft>
                <a:spcPts val="0"/>
              </a:spcAft>
              <a:buSzPts val="2800"/>
              <a:buNone/>
              <a:defRPr>
                <a:latin typeface="Archivo"/>
                <a:ea typeface="Archivo"/>
                <a:cs typeface="Archivo"/>
                <a:sym typeface="Archivo"/>
              </a:defRPr>
            </a:lvl6pPr>
            <a:lvl7pPr lvl="6" rtl="0">
              <a:spcBef>
                <a:spcPts val="0"/>
              </a:spcBef>
              <a:spcAft>
                <a:spcPts val="0"/>
              </a:spcAft>
              <a:buSzPts val="2800"/>
              <a:buNone/>
              <a:defRPr>
                <a:latin typeface="Archivo"/>
                <a:ea typeface="Archivo"/>
                <a:cs typeface="Archivo"/>
                <a:sym typeface="Archivo"/>
              </a:defRPr>
            </a:lvl7pPr>
            <a:lvl8pPr lvl="7" rtl="0">
              <a:spcBef>
                <a:spcPts val="0"/>
              </a:spcBef>
              <a:spcAft>
                <a:spcPts val="0"/>
              </a:spcAft>
              <a:buSzPts val="2800"/>
              <a:buNone/>
              <a:defRPr>
                <a:latin typeface="Archivo"/>
                <a:ea typeface="Archivo"/>
                <a:cs typeface="Archivo"/>
                <a:sym typeface="Archivo"/>
              </a:defRPr>
            </a:lvl8pPr>
            <a:lvl9pPr lvl="8" rtl="0">
              <a:spcBef>
                <a:spcPts val="0"/>
              </a:spcBef>
              <a:spcAft>
                <a:spcPts val="0"/>
              </a:spcAft>
              <a:buSzPts val="2800"/>
              <a:buNone/>
              <a:defRPr>
                <a:latin typeface="Archivo"/>
                <a:ea typeface="Archivo"/>
                <a:cs typeface="Archivo"/>
                <a:sym typeface="Archivo"/>
              </a:defRPr>
            </a:lvl9pPr>
          </a:lstStyle>
          <a:p/>
        </p:txBody>
      </p:sp>
      <p:sp>
        <p:nvSpPr>
          <p:cNvPr id="213" name="Google Shape;213;p31"/>
          <p:cNvSpPr/>
          <p:nvPr/>
        </p:nvSpPr>
        <p:spPr>
          <a:xfrm>
            <a:off x="4826525" y="-21600"/>
            <a:ext cx="4387200" cy="5193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 name="Google Shape;214;p31"/>
          <p:cNvGrpSpPr/>
          <p:nvPr/>
        </p:nvGrpSpPr>
        <p:grpSpPr>
          <a:xfrm>
            <a:off x="390250" y="1925450"/>
            <a:ext cx="0" cy="3279650"/>
            <a:chOff x="397450" y="-362125"/>
            <a:chExt cx="0" cy="3279650"/>
          </a:xfrm>
        </p:grpSpPr>
        <p:cxnSp>
          <p:nvCxnSpPr>
            <p:cNvPr id="215" name="Google Shape;215;p31"/>
            <p:cNvCxnSpPr/>
            <p:nvPr/>
          </p:nvCxnSpPr>
          <p:spPr>
            <a:xfrm rot="10800000">
              <a:off x="397450" y="537625"/>
              <a:ext cx="0" cy="2379900"/>
            </a:xfrm>
            <a:prstGeom prst="straightConnector1">
              <a:avLst/>
            </a:prstGeom>
            <a:noFill/>
            <a:ln cap="flat" cmpd="sng" w="19050">
              <a:solidFill>
                <a:schemeClr val="accent1"/>
              </a:solidFill>
              <a:prstDash val="solid"/>
              <a:round/>
              <a:headEnd len="med" w="med" type="none"/>
              <a:tailEnd len="med" w="med" type="none"/>
            </a:ln>
          </p:spPr>
        </p:cxnSp>
        <p:cxnSp>
          <p:nvCxnSpPr>
            <p:cNvPr id="216" name="Google Shape;216;p31"/>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b="1">
                <a:latin typeface="Montserrat"/>
                <a:ea typeface="Montserrat"/>
                <a:cs typeface="Montserrat"/>
                <a:sym typeface="Montserra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5"/>
          <p:cNvSpPr txBox="1"/>
          <p:nvPr>
            <p:ph idx="1" type="body"/>
          </p:nvPr>
        </p:nvSpPr>
        <p:spPr>
          <a:xfrm>
            <a:off x="1139750" y="1574600"/>
            <a:ext cx="3171900" cy="639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5259000" y="1574600"/>
            <a:ext cx="3171900" cy="639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31" name="Google Shape;31;p5"/>
          <p:cNvSpPr txBox="1"/>
          <p:nvPr>
            <p:ph idx="3" type="subTitle"/>
          </p:nvPr>
        </p:nvSpPr>
        <p:spPr>
          <a:xfrm>
            <a:off x="4832400" y="1253950"/>
            <a:ext cx="35985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latin typeface="Montserrat SemiBold"/>
                <a:ea typeface="Montserrat SemiBold"/>
                <a:cs typeface="Montserrat SemiBold"/>
                <a:sym typeface="Montserrat SemiBold"/>
              </a:defRPr>
            </a:lvl1pPr>
            <a:lvl2pPr lvl="1" rtl="0">
              <a:lnSpc>
                <a:spcPct val="100000"/>
              </a:lnSpc>
              <a:spcBef>
                <a:spcPts val="0"/>
              </a:spcBef>
              <a:spcAft>
                <a:spcPts val="0"/>
              </a:spcAft>
              <a:buNone/>
              <a:defRPr>
                <a:latin typeface="Montserrat SemiBold"/>
                <a:ea typeface="Montserrat SemiBold"/>
                <a:cs typeface="Montserrat SemiBold"/>
                <a:sym typeface="Montserrat SemiBold"/>
              </a:defRPr>
            </a:lvl2pPr>
            <a:lvl3pPr lvl="2" rtl="0">
              <a:lnSpc>
                <a:spcPct val="100000"/>
              </a:lnSpc>
              <a:spcBef>
                <a:spcPts val="0"/>
              </a:spcBef>
              <a:spcAft>
                <a:spcPts val="0"/>
              </a:spcAft>
              <a:buNone/>
              <a:defRPr>
                <a:latin typeface="Montserrat SemiBold"/>
                <a:ea typeface="Montserrat SemiBold"/>
                <a:cs typeface="Montserrat SemiBold"/>
                <a:sym typeface="Montserrat SemiBold"/>
              </a:defRPr>
            </a:lvl3pPr>
            <a:lvl4pPr lvl="3" rtl="0">
              <a:lnSpc>
                <a:spcPct val="100000"/>
              </a:lnSpc>
              <a:spcBef>
                <a:spcPts val="0"/>
              </a:spcBef>
              <a:spcAft>
                <a:spcPts val="0"/>
              </a:spcAft>
              <a:buNone/>
              <a:defRPr>
                <a:latin typeface="Montserrat SemiBold"/>
                <a:ea typeface="Montserrat SemiBold"/>
                <a:cs typeface="Montserrat SemiBold"/>
                <a:sym typeface="Montserrat SemiBold"/>
              </a:defRPr>
            </a:lvl4pPr>
            <a:lvl5pPr lvl="4" rtl="0">
              <a:lnSpc>
                <a:spcPct val="100000"/>
              </a:lnSpc>
              <a:spcBef>
                <a:spcPts val="0"/>
              </a:spcBef>
              <a:spcAft>
                <a:spcPts val="0"/>
              </a:spcAft>
              <a:buNone/>
              <a:defRPr>
                <a:latin typeface="Montserrat SemiBold"/>
                <a:ea typeface="Montserrat SemiBold"/>
                <a:cs typeface="Montserrat SemiBold"/>
                <a:sym typeface="Montserrat SemiBold"/>
              </a:defRPr>
            </a:lvl5pPr>
            <a:lvl6pPr lvl="5" rtl="0">
              <a:lnSpc>
                <a:spcPct val="100000"/>
              </a:lnSpc>
              <a:spcBef>
                <a:spcPts val="0"/>
              </a:spcBef>
              <a:spcAft>
                <a:spcPts val="0"/>
              </a:spcAft>
              <a:buNone/>
              <a:defRPr>
                <a:latin typeface="Montserrat SemiBold"/>
                <a:ea typeface="Montserrat SemiBold"/>
                <a:cs typeface="Montserrat SemiBold"/>
                <a:sym typeface="Montserrat SemiBold"/>
              </a:defRPr>
            </a:lvl6pPr>
            <a:lvl7pPr lvl="6" rtl="0">
              <a:lnSpc>
                <a:spcPct val="100000"/>
              </a:lnSpc>
              <a:spcBef>
                <a:spcPts val="0"/>
              </a:spcBef>
              <a:spcAft>
                <a:spcPts val="0"/>
              </a:spcAft>
              <a:buNone/>
              <a:defRPr>
                <a:latin typeface="Montserrat SemiBold"/>
                <a:ea typeface="Montserrat SemiBold"/>
                <a:cs typeface="Montserrat SemiBold"/>
                <a:sym typeface="Montserrat SemiBold"/>
              </a:defRPr>
            </a:lvl7pPr>
            <a:lvl8pPr lvl="7" rtl="0">
              <a:lnSpc>
                <a:spcPct val="100000"/>
              </a:lnSpc>
              <a:spcBef>
                <a:spcPts val="0"/>
              </a:spcBef>
              <a:spcAft>
                <a:spcPts val="0"/>
              </a:spcAft>
              <a:buNone/>
              <a:defRPr>
                <a:latin typeface="Montserrat SemiBold"/>
                <a:ea typeface="Montserrat SemiBold"/>
                <a:cs typeface="Montserrat SemiBold"/>
                <a:sym typeface="Montserrat SemiBold"/>
              </a:defRPr>
            </a:lvl8pPr>
            <a:lvl9pPr lvl="8" rtl="0">
              <a:lnSpc>
                <a:spcPct val="100000"/>
              </a:lnSpc>
              <a:spcBef>
                <a:spcPts val="0"/>
              </a:spcBef>
              <a:spcAft>
                <a:spcPts val="0"/>
              </a:spcAft>
              <a:buNone/>
              <a:defRPr>
                <a:latin typeface="Montserrat SemiBold"/>
                <a:ea typeface="Montserrat SemiBold"/>
                <a:cs typeface="Montserrat SemiBold"/>
                <a:sym typeface="Montserrat SemiBold"/>
              </a:defRPr>
            </a:lvl9pPr>
          </a:lstStyle>
          <a:p/>
        </p:txBody>
      </p:sp>
      <p:sp>
        <p:nvSpPr>
          <p:cNvPr id="32" name="Google Shape;32;p5"/>
          <p:cNvSpPr txBox="1"/>
          <p:nvPr>
            <p:ph idx="4" type="subTitle"/>
          </p:nvPr>
        </p:nvSpPr>
        <p:spPr>
          <a:xfrm>
            <a:off x="713175" y="1253950"/>
            <a:ext cx="3598500" cy="47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latin typeface="Montserrat SemiBold"/>
                <a:ea typeface="Montserrat SemiBold"/>
                <a:cs typeface="Montserrat SemiBold"/>
                <a:sym typeface="Montserrat SemiBold"/>
              </a:defRPr>
            </a:lvl1pPr>
            <a:lvl2pPr lvl="1" rtl="0">
              <a:lnSpc>
                <a:spcPct val="100000"/>
              </a:lnSpc>
              <a:spcBef>
                <a:spcPts val="0"/>
              </a:spcBef>
              <a:spcAft>
                <a:spcPts val="0"/>
              </a:spcAft>
              <a:buNone/>
              <a:defRPr>
                <a:latin typeface="Montserrat SemiBold"/>
                <a:ea typeface="Montserrat SemiBold"/>
                <a:cs typeface="Montserrat SemiBold"/>
                <a:sym typeface="Montserrat SemiBold"/>
              </a:defRPr>
            </a:lvl2pPr>
            <a:lvl3pPr lvl="2" rtl="0">
              <a:lnSpc>
                <a:spcPct val="100000"/>
              </a:lnSpc>
              <a:spcBef>
                <a:spcPts val="0"/>
              </a:spcBef>
              <a:spcAft>
                <a:spcPts val="0"/>
              </a:spcAft>
              <a:buNone/>
              <a:defRPr>
                <a:latin typeface="Montserrat SemiBold"/>
                <a:ea typeface="Montserrat SemiBold"/>
                <a:cs typeface="Montserrat SemiBold"/>
                <a:sym typeface="Montserrat SemiBold"/>
              </a:defRPr>
            </a:lvl3pPr>
            <a:lvl4pPr lvl="3" rtl="0">
              <a:lnSpc>
                <a:spcPct val="100000"/>
              </a:lnSpc>
              <a:spcBef>
                <a:spcPts val="0"/>
              </a:spcBef>
              <a:spcAft>
                <a:spcPts val="0"/>
              </a:spcAft>
              <a:buNone/>
              <a:defRPr>
                <a:latin typeface="Montserrat SemiBold"/>
                <a:ea typeface="Montserrat SemiBold"/>
                <a:cs typeface="Montserrat SemiBold"/>
                <a:sym typeface="Montserrat SemiBold"/>
              </a:defRPr>
            </a:lvl4pPr>
            <a:lvl5pPr lvl="4" rtl="0">
              <a:lnSpc>
                <a:spcPct val="100000"/>
              </a:lnSpc>
              <a:spcBef>
                <a:spcPts val="0"/>
              </a:spcBef>
              <a:spcAft>
                <a:spcPts val="0"/>
              </a:spcAft>
              <a:buNone/>
              <a:defRPr>
                <a:latin typeface="Montserrat SemiBold"/>
                <a:ea typeface="Montserrat SemiBold"/>
                <a:cs typeface="Montserrat SemiBold"/>
                <a:sym typeface="Montserrat SemiBold"/>
              </a:defRPr>
            </a:lvl5pPr>
            <a:lvl6pPr lvl="5" rtl="0">
              <a:lnSpc>
                <a:spcPct val="100000"/>
              </a:lnSpc>
              <a:spcBef>
                <a:spcPts val="0"/>
              </a:spcBef>
              <a:spcAft>
                <a:spcPts val="0"/>
              </a:spcAft>
              <a:buNone/>
              <a:defRPr>
                <a:latin typeface="Montserrat SemiBold"/>
                <a:ea typeface="Montserrat SemiBold"/>
                <a:cs typeface="Montserrat SemiBold"/>
                <a:sym typeface="Montserrat SemiBold"/>
              </a:defRPr>
            </a:lvl6pPr>
            <a:lvl7pPr lvl="6" rtl="0">
              <a:lnSpc>
                <a:spcPct val="100000"/>
              </a:lnSpc>
              <a:spcBef>
                <a:spcPts val="0"/>
              </a:spcBef>
              <a:spcAft>
                <a:spcPts val="0"/>
              </a:spcAft>
              <a:buNone/>
              <a:defRPr>
                <a:latin typeface="Montserrat SemiBold"/>
                <a:ea typeface="Montserrat SemiBold"/>
                <a:cs typeface="Montserrat SemiBold"/>
                <a:sym typeface="Montserrat SemiBold"/>
              </a:defRPr>
            </a:lvl7pPr>
            <a:lvl8pPr lvl="7" rtl="0">
              <a:lnSpc>
                <a:spcPct val="100000"/>
              </a:lnSpc>
              <a:spcBef>
                <a:spcPts val="0"/>
              </a:spcBef>
              <a:spcAft>
                <a:spcPts val="0"/>
              </a:spcAft>
              <a:buNone/>
              <a:defRPr>
                <a:latin typeface="Montserrat SemiBold"/>
                <a:ea typeface="Montserrat SemiBold"/>
                <a:cs typeface="Montserrat SemiBold"/>
                <a:sym typeface="Montserrat SemiBold"/>
              </a:defRPr>
            </a:lvl8pPr>
            <a:lvl9pPr lvl="8" rtl="0">
              <a:lnSpc>
                <a:spcPct val="100000"/>
              </a:lnSpc>
              <a:spcBef>
                <a:spcPts val="0"/>
              </a:spcBef>
              <a:spcAft>
                <a:spcPts val="0"/>
              </a:spcAft>
              <a:buNone/>
              <a:defRPr>
                <a:latin typeface="Montserrat SemiBold"/>
                <a:ea typeface="Montserrat SemiBold"/>
                <a:cs typeface="Montserrat SemiBold"/>
                <a:sym typeface="Montserrat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33" name="Shape 33"/>
        <p:cNvGrpSpPr/>
        <p:nvPr/>
      </p:nvGrpSpPr>
      <p:grpSpPr>
        <a:xfrm>
          <a:off x="0" y="0"/>
          <a:ext cx="0" cy="0"/>
          <a:chOff x="0" y="0"/>
          <a:chExt cx="0" cy="0"/>
        </a:xfrm>
      </p:grpSpPr>
      <p:sp>
        <p:nvSpPr>
          <p:cNvPr id="34" name="Google Shape;34;p6"/>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a:solidFill>
                  <a:schemeClr val="lt1"/>
                </a:solidFill>
                <a:latin typeface="Montserrat SemiBold"/>
                <a:ea typeface="Montserrat SemiBold"/>
                <a:cs typeface="Montserrat SemiBold"/>
                <a:sym typeface="Montserrat SemiBol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grpSp>
        <p:nvGrpSpPr>
          <p:cNvPr id="36" name="Google Shape;36;p6"/>
          <p:cNvGrpSpPr/>
          <p:nvPr/>
        </p:nvGrpSpPr>
        <p:grpSpPr>
          <a:xfrm flipH="1">
            <a:off x="-301750" y="4901250"/>
            <a:ext cx="6396725" cy="0"/>
            <a:chOff x="-52825" y="3943350"/>
            <a:chExt cx="6396725" cy="0"/>
          </a:xfrm>
        </p:grpSpPr>
        <p:cxnSp>
          <p:nvCxnSpPr>
            <p:cNvPr id="37" name="Google Shape;37;p6"/>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38" name="Google Shape;38;p6"/>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type="title"/>
          </p:nvPr>
        </p:nvSpPr>
        <p:spPr>
          <a:xfrm>
            <a:off x="713225" y="539500"/>
            <a:ext cx="7717500" cy="572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b="1">
                <a:latin typeface="Montserrat"/>
                <a:ea typeface="Montserrat"/>
                <a:cs typeface="Montserrat"/>
                <a:sym typeface="Montserrat"/>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 name="Google Shape;41;p7"/>
          <p:cNvSpPr txBox="1"/>
          <p:nvPr>
            <p:ph idx="1" type="body"/>
          </p:nvPr>
        </p:nvSpPr>
        <p:spPr>
          <a:xfrm>
            <a:off x="713225" y="1496700"/>
            <a:ext cx="4453500" cy="29847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accent1"/>
              </a:buClr>
              <a:buSzPts val="1000"/>
              <a:buFont typeface="Anaheim"/>
              <a:buChar char="●"/>
              <a:defRPr sz="1400"/>
            </a:lvl1pPr>
            <a:lvl2pPr indent="-317500" lvl="1" marL="914400">
              <a:spcBef>
                <a:spcPts val="0"/>
              </a:spcBef>
              <a:spcAft>
                <a:spcPts val="0"/>
              </a:spcAft>
              <a:buClr>
                <a:srgbClr val="595959"/>
              </a:buClr>
              <a:buSzPts val="1400"/>
              <a:buFont typeface="Anaheim"/>
              <a:buChar char="○"/>
              <a:defRPr sz="1200"/>
            </a:lvl2pPr>
            <a:lvl3pPr indent="-317500" lvl="2" marL="1371600">
              <a:spcBef>
                <a:spcPts val="0"/>
              </a:spcBef>
              <a:spcAft>
                <a:spcPts val="0"/>
              </a:spcAft>
              <a:buClr>
                <a:srgbClr val="595959"/>
              </a:buClr>
              <a:buSzPts val="1400"/>
              <a:buFont typeface="Anaheim"/>
              <a:buChar char="■"/>
              <a:defRPr sz="1200"/>
            </a:lvl3pPr>
            <a:lvl4pPr indent="-317500" lvl="3" marL="1828800">
              <a:spcBef>
                <a:spcPts val="0"/>
              </a:spcBef>
              <a:spcAft>
                <a:spcPts val="0"/>
              </a:spcAft>
              <a:buClr>
                <a:srgbClr val="595959"/>
              </a:buClr>
              <a:buSzPts val="1400"/>
              <a:buFont typeface="Anaheim"/>
              <a:buChar char="●"/>
              <a:defRPr sz="1200"/>
            </a:lvl4pPr>
            <a:lvl5pPr indent="-317500" lvl="4" marL="2286000">
              <a:spcBef>
                <a:spcPts val="0"/>
              </a:spcBef>
              <a:spcAft>
                <a:spcPts val="0"/>
              </a:spcAft>
              <a:buClr>
                <a:srgbClr val="595959"/>
              </a:buClr>
              <a:buSzPts val="1400"/>
              <a:buFont typeface="Anaheim"/>
              <a:buChar char="○"/>
              <a:defRPr sz="1200"/>
            </a:lvl5pPr>
            <a:lvl6pPr indent="-317500" lvl="5" marL="2743200">
              <a:spcBef>
                <a:spcPts val="0"/>
              </a:spcBef>
              <a:spcAft>
                <a:spcPts val="0"/>
              </a:spcAft>
              <a:buClr>
                <a:srgbClr val="595959"/>
              </a:buClr>
              <a:buSzPts val="1400"/>
              <a:buFont typeface="Anaheim"/>
              <a:buChar char="■"/>
              <a:defRPr sz="1200"/>
            </a:lvl6pPr>
            <a:lvl7pPr indent="-317500" lvl="6" marL="3200400">
              <a:spcBef>
                <a:spcPts val="0"/>
              </a:spcBef>
              <a:spcAft>
                <a:spcPts val="0"/>
              </a:spcAft>
              <a:buClr>
                <a:srgbClr val="595959"/>
              </a:buClr>
              <a:buSzPts val="1400"/>
              <a:buFont typeface="Anaheim"/>
              <a:buChar char="●"/>
              <a:defRPr sz="1200"/>
            </a:lvl7pPr>
            <a:lvl8pPr indent="-317500" lvl="7" marL="3657600">
              <a:spcBef>
                <a:spcPts val="0"/>
              </a:spcBef>
              <a:spcAft>
                <a:spcPts val="0"/>
              </a:spcAft>
              <a:buClr>
                <a:srgbClr val="595959"/>
              </a:buClr>
              <a:buSzPts val="1400"/>
              <a:buFont typeface="Anaheim"/>
              <a:buChar char="○"/>
              <a:defRPr sz="1200"/>
            </a:lvl8pPr>
            <a:lvl9pPr indent="-317500" lvl="8" marL="4114800">
              <a:spcBef>
                <a:spcPts val="0"/>
              </a:spcBef>
              <a:spcAft>
                <a:spcPts val="0"/>
              </a:spcAft>
              <a:buClr>
                <a:srgbClr val="595959"/>
              </a:buClr>
              <a:buSzPts val="1400"/>
              <a:buFont typeface="Anaheim"/>
              <a:buChar char="■"/>
              <a:defRPr sz="1200"/>
            </a:lvl9pPr>
          </a:lstStyle>
          <a:p/>
        </p:txBody>
      </p:sp>
      <p:sp>
        <p:nvSpPr>
          <p:cNvPr id="42" name="Google Shape;4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43" name="Shape 43"/>
        <p:cNvGrpSpPr/>
        <p:nvPr/>
      </p:nvGrpSpPr>
      <p:grpSpPr>
        <a:xfrm>
          <a:off x="0" y="0"/>
          <a:ext cx="0" cy="0"/>
          <a:chOff x="0" y="0"/>
          <a:chExt cx="0" cy="0"/>
        </a:xfrm>
      </p:grpSpPr>
      <p:sp>
        <p:nvSpPr>
          <p:cNvPr id="44" name="Google Shape;44;p8"/>
          <p:cNvSpPr/>
          <p:nvPr/>
        </p:nvSpPr>
        <p:spPr>
          <a:xfrm>
            <a:off x="-30800" y="-22025"/>
            <a:ext cx="7630800" cy="5217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p:nvPr/>
        </p:nvSpPr>
        <p:spPr>
          <a:xfrm>
            <a:off x="405125" y="0"/>
            <a:ext cx="8509200" cy="5143500"/>
          </a:xfrm>
          <a:prstGeom prst="parallelogram">
            <a:avLst>
              <a:gd fmla="val 25000" name="adj"/>
            </a:avLst>
          </a:prstGeom>
          <a:solidFill>
            <a:srgbClr val="990000"/>
          </a:solidFill>
          <a:ln>
            <a:noFill/>
          </a:ln>
          <a:effectLst>
            <a:outerShdw blurRad="85725" rotWithShape="0" algn="bl" dir="3780000" dist="57150">
              <a:srgbClr val="000000">
                <a:alpha val="5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txBox="1"/>
          <p:nvPr>
            <p:ph type="title"/>
          </p:nvPr>
        </p:nvSpPr>
        <p:spPr>
          <a:xfrm>
            <a:off x="1388100" y="541525"/>
            <a:ext cx="6367800" cy="40908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b="1" sz="9000">
                <a:solidFill>
                  <a:schemeClr val="lt1"/>
                </a:solidFill>
                <a:latin typeface="Montserrat"/>
                <a:ea typeface="Montserrat"/>
                <a:cs typeface="Montserrat"/>
                <a:sym typeface="Montserra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7" name="Google Shape;47;p8"/>
          <p:cNvCxnSpPr/>
          <p:nvPr/>
        </p:nvCxnSpPr>
        <p:spPr>
          <a:xfrm rot="10800000">
            <a:off x="7889325" y="4278600"/>
            <a:ext cx="1197300" cy="0"/>
          </a:xfrm>
          <a:prstGeom prst="straightConnector1">
            <a:avLst/>
          </a:prstGeom>
          <a:noFill/>
          <a:ln cap="flat" cmpd="sng" w="19050">
            <a:solidFill>
              <a:schemeClr val="dk2"/>
            </a:solidFill>
            <a:prstDash val="dot"/>
            <a:round/>
            <a:headEnd len="med" w="med" type="none"/>
            <a:tailEnd len="med" w="med" type="none"/>
          </a:ln>
        </p:spPr>
      </p:cxnSp>
      <p:cxnSp>
        <p:nvCxnSpPr>
          <p:cNvPr id="48" name="Google Shape;48;p8"/>
          <p:cNvCxnSpPr/>
          <p:nvPr/>
        </p:nvCxnSpPr>
        <p:spPr>
          <a:xfrm rot="10800000">
            <a:off x="624150" y="4278600"/>
            <a:ext cx="72309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9" name="Shape 49"/>
        <p:cNvGrpSpPr/>
        <p:nvPr/>
      </p:nvGrpSpPr>
      <p:grpSpPr>
        <a:xfrm>
          <a:off x="0" y="0"/>
          <a:ext cx="0" cy="0"/>
          <a:chOff x="0" y="0"/>
          <a:chExt cx="0" cy="0"/>
        </a:xfrm>
      </p:grpSpPr>
      <p:sp>
        <p:nvSpPr>
          <p:cNvPr id="50" name="Google Shape;50;p9"/>
          <p:cNvSpPr/>
          <p:nvPr/>
        </p:nvSpPr>
        <p:spPr>
          <a:xfrm>
            <a:off x="-57675" y="0"/>
            <a:ext cx="4030800" cy="392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9"/>
          <p:cNvSpPr txBox="1"/>
          <p:nvPr>
            <p:ph type="title"/>
          </p:nvPr>
        </p:nvSpPr>
        <p:spPr>
          <a:xfrm>
            <a:off x="713225" y="680000"/>
            <a:ext cx="2856000" cy="1172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b="1">
                <a:solidFill>
                  <a:schemeClr val="lt1"/>
                </a:solidFill>
                <a:latin typeface="Montserrat"/>
                <a:ea typeface="Montserrat"/>
                <a:cs typeface="Montserrat"/>
                <a:sym typeface="Montserra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2" name="Google Shape;52;p9"/>
          <p:cNvSpPr txBox="1"/>
          <p:nvPr>
            <p:ph idx="1" type="subTitle"/>
          </p:nvPr>
        </p:nvSpPr>
        <p:spPr>
          <a:xfrm>
            <a:off x="713225" y="1852100"/>
            <a:ext cx="2856000" cy="1575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sz="1400">
                <a:solidFill>
                  <a:schemeClr val="lt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grpSp>
        <p:nvGrpSpPr>
          <p:cNvPr id="54" name="Google Shape;54;p9"/>
          <p:cNvGrpSpPr/>
          <p:nvPr/>
        </p:nvGrpSpPr>
        <p:grpSpPr>
          <a:xfrm flipH="1">
            <a:off x="-433825" y="4324350"/>
            <a:ext cx="6396725" cy="0"/>
            <a:chOff x="-52825" y="3943350"/>
            <a:chExt cx="6396725" cy="0"/>
          </a:xfrm>
        </p:grpSpPr>
        <p:cxnSp>
          <p:nvCxnSpPr>
            <p:cNvPr id="55" name="Google Shape;55;p9"/>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56" name="Google Shape;56;p9"/>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idx="1" type="body"/>
          </p:nvPr>
        </p:nvSpPr>
        <p:spPr>
          <a:xfrm>
            <a:off x="713225" y="539500"/>
            <a:ext cx="3498600" cy="1069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2500">
                <a:latin typeface="Montserrat"/>
                <a:ea typeface="Montserrat"/>
                <a:cs typeface="Montserrat"/>
                <a:sym typeface="Montserrat"/>
              </a:defRPr>
            </a:lvl1pPr>
          </a:lstStyle>
          <a:p/>
        </p:txBody>
      </p:sp>
      <p:sp>
        <p:nvSpPr>
          <p:cNvPr id="59" name="Google Shape;59;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3000"/>
              <a:buFont typeface="Montserrat Medium"/>
              <a:buNone/>
              <a:defRPr sz="3000">
                <a:solidFill>
                  <a:schemeClr val="dk1"/>
                </a:solidFill>
                <a:latin typeface="Montserrat Medium"/>
                <a:ea typeface="Montserrat Medium"/>
                <a:cs typeface="Montserrat Medium"/>
                <a:sym typeface="Montserrat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3225" y="1246950"/>
            <a:ext cx="7717500" cy="3416400"/>
          </a:xfrm>
          <a:prstGeom prst="rect">
            <a:avLst/>
          </a:prstGeom>
          <a:noFill/>
          <a:ln>
            <a:noFill/>
          </a:ln>
        </p:spPr>
        <p:txBody>
          <a:bodyPr anchorCtr="0" anchor="ctr"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Raleway"/>
              <a:buChar char="●"/>
              <a:defRPr sz="1800">
                <a:solidFill>
                  <a:schemeClr val="dk1"/>
                </a:solidFill>
                <a:latin typeface="Raleway"/>
                <a:ea typeface="Raleway"/>
                <a:cs typeface="Raleway"/>
                <a:sym typeface="Raleway"/>
              </a:defRPr>
            </a:lvl1pPr>
            <a:lvl2pPr indent="-317500" lvl="1" marL="9144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defRPr>
            </a:lvl1pPr>
            <a:lvl2pPr lvl="1" algn="r">
              <a:buNone/>
              <a:defRPr sz="1000">
                <a:solidFill>
                  <a:schemeClr val="dk1"/>
                </a:solidFill>
              </a:defRPr>
            </a:lvl2pPr>
            <a:lvl3pPr lvl="2" algn="r">
              <a:buNone/>
              <a:defRPr sz="1000">
                <a:solidFill>
                  <a:schemeClr val="dk1"/>
                </a:solidFill>
              </a:defRPr>
            </a:lvl3pPr>
            <a:lvl4pPr lvl="3" algn="r">
              <a:buNone/>
              <a:defRPr sz="1000">
                <a:solidFill>
                  <a:schemeClr val="dk1"/>
                </a:solidFill>
              </a:defRPr>
            </a:lvl4pPr>
            <a:lvl5pPr lvl="4" algn="r">
              <a:buNone/>
              <a:defRPr sz="1000">
                <a:solidFill>
                  <a:schemeClr val="dk1"/>
                </a:solidFill>
              </a:defRPr>
            </a:lvl5pPr>
            <a:lvl6pPr lvl="5" algn="r">
              <a:buNone/>
              <a:defRPr sz="1000">
                <a:solidFill>
                  <a:schemeClr val="dk1"/>
                </a:solidFill>
              </a:defRPr>
            </a:lvl6pPr>
            <a:lvl7pPr lvl="6" algn="r">
              <a:buNone/>
              <a:defRPr sz="1000">
                <a:solidFill>
                  <a:schemeClr val="dk1"/>
                </a:solidFill>
              </a:defRPr>
            </a:lvl7pPr>
            <a:lvl8pPr lvl="7" algn="r">
              <a:buNone/>
              <a:defRPr sz="1000">
                <a:solidFill>
                  <a:schemeClr val="dk1"/>
                </a:solidFill>
              </a:defRPr>
            </a:lvl8pPr>
            <a:lvl9pPr lvl="8" algn="r">
              <a:buNone/>
              <a:defRPr sz="1000">
                <a:solidFill>
                  <a:schemeClr val="dk1"/>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5311">
          <p15:clr>
            <a:srgbClr val="EA4335"/>
          </p15:clr>
        </p15:guide>
        <p15:guide id="4" pos="449">
          <p15:clr>
            <a:srgbClr val="EA4335"/>
          </p15:clr>
        </p15:guide>
        <p15:guide id="5" orient="horz" pos="340">
          <p15:clr>
            <a:srgbClr val="EA4335"/>
          </p15:clr>
        </p15:guide>
        <p15:guide id="6" orient="horz" pos="290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20" name="Shape 220"/>
        <p:cNvGrpSpPr/>
        <p:nvPr/>
      </p:nvGrpSpPr>
      <p:grpSpPr>
        <a:xfrm>
          <a:off x="0" y="0"/>
          <a:ext cx="0" cy="0"/>
          <a:chOff x="0" y="0"/>
          <a:chExt cx="0" cy="0"/>
        </a:xfrm>
      </p:grpSpPr>
      <p:pic>
        <p:nvPicPr>
          <p:cNvPr id="221" name="Google Shape;221;p32"/>
          <p:cNvPicPr preferRelativeResize="0"/>
          <p:nvPr/>
        </p:nvPicPr>
        <p:blipFill rotWithShape="1">
          <a:blip r:embed="rId3">
            <a:alphaModFix/>
          </a:blip>
          <a:srcRect b="0" l="-17195" r="39945" t="0"/>
          <a:stretch/>
        </p:blipFill>
        <p:spPr>
          <a:xfrm>
            <a:off x="3657150" y="0"/>
            <a:ext cx="5486848" cy="5143500"/>
          </a:xfrm>
          <a:prstGeom prst="rect">
            <a:avLst/>
          </a:prstGeom>
          <a:noFill/>
          <a:ln>
            <a:noFill/>
          </a:ln>
        </p:spPr>
      </p:pic>
      <p:sp>
        <p:nvSpPr>
          <p:cNvPr id="222" name="Google Shape;222;p32"/>
          <p:cNvSpPr/>
          <p:nvPr/>
        </p:nvSpPr>
        <p:spPr>
          <a:xfrm>
            <a:off x="574225" y="0"/>
            <a:ext cx="5688900" cy="5143500"/>
          </a:xfrm>
          <a:prstGeom prst="parallelogram">
            <a:avLst>
              <a:gd fmla="val 25000" name="adj"/>
            </a:avLst>
          </a:prstGeom>
          <a:solidFill>
            <a:schemeClr val="accent1"/>
          </a:solidFill>
          <a:ln>
            <a:noFill/>
          </a:ln>
          <a:effectLst>
            <a:outerShdw blurRad="71438" rotWithShape="0" algn="bl" dir="9720000" dist="85725">
              <a:srgbClr val="000000">
                <a:alpha val="25000"/>
              </a:srgbClr>
            </a:outerShdw>
          </a:effectLst>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t/>
            </a:r>
            <a:endParaRPr sz="500"/>
          </a:p>
        </p:txBody>
      </p:sp>
      <p:sp>
        <p:nvSpPr>
          <p:cNvPr id="223" name="Google Shape;223;p32"/>
          <p:cNvSpPr txBox="1"/>
          <p:nvPr>
            <p:ph type="ctrTitle"/>
          </p:nvPr>
        </p:nvSpPr>
        <p:spPr>
          <a:xfrm>
            <a:off x="810050" y="618850"/>
            <a:ext cx="4818900" cy="1386600"/>
          </a:xfrm>
          <a:prstGeom prst="rect">
            <a:avLst/>
          </a:prstGeom>
          <a:noFill/>
        </p:spPr>
        <p:txBody>
          <a:bodyPr anchorCtr="0" anchor="ctr" bIns="91425" lIns="91425" spcFirstLastPara="1" rIns="91425" wrap="square" tIns="91425">
            <a:noAutofit/>
          </a:bodyPr>
          <a:lstStyle/>
          <a:p>
            <a:pPr indent="0" lvl="0" marL="0" rtl="0" algn="just">
              <a:spcBef>
                <a:spcPts val="0"/>
              </a:spcBef>
              <a:spcAft>
                <a:spcPts val="0"/>
              </a:spcAft>
              <a:buNone/>
            </a:pPr>
            <a:r>
              <a:rPr lang="fr" sz="2500"/>
              <a:t>A/B </a:t>
            </a:r>
            <a:r>
              <a:rPr lang="fr" sz="2500"/>
              <a:t>TESTING</a:t>
            </a:r>
            <a:r>
              <a:rPr lang="fr" sz="2500"/>
              <a:t> EVALUATION- </a:t>
            </a:r>
            <a:r>
              <a:rPr lang="fr" sz="2500">
                <a:solidFill>
                  <a:schemeClr val="accent3"/>
                </a:solidFill>
              </a:rPr>
              <a:t>VANGUARD UX REDESIGN</a:t>
            </a:r>
            <a:endParaRPr sz="2500"/>
          </a:p>
        </p:txBody>
      </p:sp>
      <p:sp>
        <p:nvSpPr>
          <p:cNvPr id="224" name="Google Shape;224;p32"/>
          <p:cNvSpPr txBox="1"/>
          <p:nvPr>
            <p:ph idx="1" type="subTitle"/>
          </p:nvPr>
        </p:nvSpPr>
        <p:spPr>
          <a:xfrm>
            <a:off x="915725" y="4064963"/>
            <a:ext cx="3892500" cy="54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a:t>Ewakise, Dei and Felix</a:t>
            </a:r>
            <a:endParaRPr/>
          </a:p>
          <a:p>
            <a:pPr indent="0" lvl="0" marL="0" rtl="0" algn="ctr">
              <a:spcBef>
                <a:spcPts val="0"/>
              </a:spcBef>
              <a:spcAft>
                <a:spcPts val="0"/>
              </a:spcAft>
              <a:buClr>
                <a:schemeClr val="dk1"/>
              </a:buClr>
              <a:buSzPts val="1100"/>
              <a:buFont typeface="Arial"/>
              <a:buNone/>
            </a:pPr>
            <a:r>
              <a:rPr lang="fr"/>
              <a:t>May 2025</a:t>
            </a:r>
            <a:endParaRPr/>
          </a:p>
        </p:txBody>
      </p:sp>
      <p:grpSp>
        <p:nvGrpSpPr>
          <p:cNvPr id="225" name="Google Shape;225;p32"/>
          <p:cNvGrpSpPr/>
          <p:nvPr/>
        </p:nvGrpSpPr>
        <p:grpSpPr>
          <a:xfrm>
            <a:off x="-52825" y="3943350"/>
            <a:ext cx="5318225" cy="0"/>
            <a:chOff x="-52825" y="3943350"/>
            <a:chExt cx="5318225" cy="0"/>
          </a:xfrm>
        </p:grpSpPr>
        <p:cxnSp>
          <p:nvCxnSpPr>
            <p:cNvPr id="226" name="Google Shape;226;p32"/>
            <p:cNvCxnSpPr/>
            <p:nvPr/>
          </p:nvCxnSpPr>
          <p:spPr>
            <a:xfrm>
              <a:off x="1940500" y="3943350"/>
              <a:ext cx="3324900" cy="0"/>
            </a:xfrm>
            <a:prstGeom prst="straightConnector1">
              <a:avLst/>
            </a:prstGeom>
            <a:noFill/>
            <a:ln cap="flat" cmpd="sng" w="19050">
              <a:solidFill>
                <a:schemeClr val="dk2"/>
              </a:solidFill>
              <a:prstDash val="solid"/>
              <a:round/>
              <a:headEnd len="med" w="med" type="none"/>
              <a:tailEnd len="med" w="med" type="none"/>
            </a:ln>
          </p:spPr>
        </p:cxnSp>
        <p:cxnSp>
          <p:nvCxnSpPr>
            <p:cNvPr id="227" name="Google Shape;227;p32"/>
            <p:cNvCxnSpPr/>
            <p:nvPr/>
          </p:nvCxnSpPr>
          <p:spPr>
            <a:xfrm>
              <a:off x="-52825" y="3943350"/>
              <a:ext cx="1968600" cy="0"/>
            </a:xfrm>
            <a:prstGeom prst="straightConnector1">
              <a:avLst/>
            </a:prstGeom>
            <a:noFill/>
            <a:ln cap="flat" cmpd="sng" w="19050">
              <a:solidFill>
                <a:schemeClr val="dk2"/>
              </a:solidFill>
              <a:prstDash val="dot"/>
              <a:round/>
              <a:headEnd len="med" w="med" type="none"/>
              <a:tailEnd len="med" w="med" type="none"/>
            </a:ln>
          </p:spPr>
        </p:cxnSp>
      </p:grpSp>
      <p:sp>
        <p:nvSpPr>
          <p:cNvPr id="228" name="Google Shape;228;p32"/>
          <p:cNvSpPr txBox="1"/>
          <p:nvPr/>
        </p:nvSpPr>
        <p:spPr>
          <a:xfrm>
            <a:off x="838200" y="3505200"/>
            <a:ext cx="4509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200">
                <a:solidFill>
                  <a:schemeClr val="lt1"/>
                </a:solidFill>
                <a:latin typeface="Montserrat"/>
                <a:ea typeface="Montserrat"/>
                <a:cs typeface="Montserrat"/>
                <a:sym typeface="Montserrat"/>
              </a:rPr>
              <a:t>Does the new design better user completion?</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2" name="Shape 322"/>
        <p:cNvGrpSpPr/>
        <p:nvPr/>
      </p:nvGrpSpPr>
      <p:grpSpPr>
        <a:xfrm>
          <a:off x="0" y="0"/>
          <a:ext cx="0" cy="0"/>
          <a:chOff x="0" y="0"/>
          <a:chExt cx="0" cy="0"/>
        </a:xfrm>
      </p:grpSpPr>
      <p:sp>
        <p:nvSpPr>
          <p:cNvPr id="323" name="Google Shape;323;p41"/>
          <p:cNvSpPr txBox="1"/>
          <p:nvPr>
            <p:ph idx="1" type="subTitle"/>
          </p:nvPr>
        </p:nvSpPr>
        <p:spPr>
          <a:xfrm>
            <a:off x="256025" y="2222800"/>
            <a:ext cx="3858900" cy="73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 </a:t>
            </a:r>
            <a:endParaRPr sz="1600"/>
          </a:p>
        </p:txBody>
      </p:sp>
      <p:sp>
        <p:nvSpPr>
          <p:cNvPr id="324" name="Google Shape;324;p41"/>
          <p:cNvSpPr txBox="1"/>
          <p:nvPr>
            <p:ph idx="3" type="subTitle"/>
          </p:nvPr>
        </p:nvSpPr>
        <p:spPr>
          <a:xfrm>
            <a:off x="179825" y="450425"/>
            <a:ext cx="5955900" cy="3573600"/>
          </a:xfrm>
          <a:prstGeom prst="rect">
            <a:avLst/>
          </a:prstGeom>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SzPts val="1100"/>
              <a:buFont typeface="Arial"/>
              <a:buChar char="●"/>
            </a:pPr>
            <a:r>
              <a:rPr b="1" lang="fr" sz="1100">
                <a:latin typeface="Arial"/>
                <a:ea typeface="Arial"/>
                <a:cs typeface="Arial"/>
                <a:sym typeface="Arial"/>
              </a:rPr>
              <a:t>Consistent improvement across gender and tenure</a:t>
            </a:r>
            <a:br>
              <a:rPr b="1" lang="fr" sz="1100">
                <a:latin typeface="Arial"/>
                <a:ea typeface="Arial"/>
                <a:cs typeface="Arial"/>
                <a:sym typeface="Arial"/>
              </a:rPr>
            </a:br>
            <a:endParaRPr b="1"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b="1" lang="fr" sz="1100">
                <a:latin typeface="Arial"/>
                <a:ea typeface="Arial"/>
                <a:cs typeface="Arial"/>
                <a:sym typeface="Arial"/>
              </a:rPr>
              <a:t>Strongest gains in age group 40–60</a:t>
            </a:r>
            <a:br>
              <a:rPr b="1" lang="fr" sz="1100">
                <a:latin typeface="Arial"/>
                <a:ea typeface="Arial"/>
                <a:cs typeface="Arial"/>
                <a:sym typeface="Arial"/>
              </a:rPr>
            </a:br>
            <a:endParaRPr b="1"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b="1" lang="fr" sz="1100">
                <a:latin typeface="Arial"/>
                <a:ea typeface="Arial"/>
                <a:cs typeface="Arial"/>
                <a:sym typeface="Arial"/>
              </a:rPr>
              <a:t>Indicates the new UI helps less tech-savvy users most</a:t>
            </a:r>
            <a:br>
              <a:rPr b="1" lang="fr" sz="1100">
                <a:latin typeface="Arial"/>
                <a:ea typeface="Arial"/>
                <a:cs typeface="Arial"/>
                <a:sym typeface="Arial"/>
              </a:rPr>
            </a:br>
            <a:endParaRPr b="1"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b="1" lang="fr" sz="1100">
                <a:latin typeface="Arial"/>
                <a:ea typeface="Arial"/>
                <a:cs typeface="Arial"/>
                <a:sym typeface="Arial"/>
              </a:rPr>
              <a:t>No major variation across other segments</a:t>
            </a:r>
            <a:br>
              <a:rPr b="1" lang="fr" sz="1100">
                <a:latin typeface="Arial"/>
                <a:ea typeface="Arial"/>
                <a:cs typeface="Arial"/>
                <a:sym typeface="Arial"/>
              </a:rPr>
            </a:br>
            <a:endParaRPr b="1" sz="1100">
              <a:latin typeface="Arial"/>
              <a:ea typeface="Arial"/>
              <a:cs typeface="Arial"/>
              <a:sym typeface="Arial"/>
            </a:endParaRPr>
          </a:p>
          <a:p>
            <a:pPr indent="0" lvl="0" marL="914400" rtl="0" algn="l">
              <a:spcBef>
                <a:spcPts val="1200"/>
              </a:spcBef>
              <a:spcAft>
                <a:spcPts val="0"/>
              </a:spcAft>
              <a:buNone/>
            </a:pPr>
            <a:r>
              <a:t/>
            </a:r>
            <a:endParaRPr b="1" sz="1100">
              <a:latin typeface="Arial"/>
              <a:ea typeface="Arial"/>
              <a:cs typeface="Arial"/>
              <a:sym typeface="Arial"/>
            </a:endParaRPr>
          </a:p>
        </p:txBody>
      </p:sp>
      <p:grpSp>
        <p:nvGrpSpPr>
          <p:cNvPr id="325" name="Google Shape;325;p41"/>
          <p:cNvGrpSpPr/>
          <p:nvPr/>
        </p:nvGrpSpPr>
        <p:grpSpPr>
          <a:xfrm rot="-5400000">
            <a:off x="5136817" y="-4029018"/>
            <a:ext cx="37951" cy="10311559"/>
            <a:chOff x="397325" y="-362125"/>
            <a:chExt cx="22500" cy="8489675"/>
          </a:xfrm>
        </p:grpSpPr>
        <p:cxnSp>
          <p:nvCxnSpPr>
            <p:cNvPr id="326" name="Google Shape;326;p41"/>
            <p:cNvCxnSpPr/>
            <p:nvPr/>
          </p:nvCxnSpPr>
          <p:spPr>
            <a:xfrm flipH="1" rot="5400000">
              <a:off x="-3386425" y="4321300"/>
              <a:ext cx="7590000" cy="22500"/>
            </a:xfrm>
            <a:prstGeom prst="straightConnector1">
              <a:avLst/>
            </a:prstGeom>
            <a:noFill/>
            <a:ln cap="flat" cmpd="sng" w="19050">
              <a:solidFill>
                <a:schemeClr val="accent1"/>
              </a:solidFill>
              <a:prstDash val="solid"/>
              <a:round/>
              <a:headEnd len="med" w="med" type="none"/>
              <a:tailEnd len="med" w="med" type="none"/>
            </a:ln>
          </p:spPr>
        </p:cxnSp>
        <p:cxnSp>
          <p:nvCxnSpPr>
            <p:cNvPr id="327" name="Google Shape;327;p41"/>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
        <p:nvSpPr>
          <p:cNvPr id="328" name="Google Shape;328;p41"/>
          <p:cNvSpPr txBox="1"/>
          <p:nvPr/>
        </p:nvSpPr>
        <p:spPr>
          <a:xfrm>
            <a:off x="168725" y="-260200"/>
            <a:ext cx="444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500">
                <a:solidFill>
                  <a:schemeClr val="accent2"/>
                </a:solidFill>
                <a:latin typeface="Montserrat"/>
                <a:ea typeface="Montserrat"/>
                <a:cs typeface="Montserrat"/>
                <a:sym typeface="Montserrat"/>
              </a:rPr>
              <a:t> </a:t>
            </a:r>
            <a:endParaRPr sz="900"/>
          </a:p>
        </p:txBody>
      </p:sp>
      <p:sp>
        <p:nvSpPr>
          <p:cNvPr id="329" name="Google Shape;329;p41"/>
          <p:cNvSpPr txBox="1"/>
          <p:nvPr>
            <p:ph type="title"/>
          </p:nvPr>
        </p:nvSpPr>
        <p:spPr>
          <a:xfrm>
            <a:off x="-391611" y="438125"/>
            <a:ext cx="5754300" cy="46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1600"/>
              <a:t>EXPLORATORY DATA ANALYSIS (EDA)</a:t>
            </a:r>
            <a:endParaRPr sz="1600"/>
          </a:p>
        </p:txBody>
      </p:sp>
      <p:sp>
        <p:nvSpPr>
          <p:cNvPr id="330" name="Google Shape;330;p41"/>
          <p:cNvSpPr txBox="1"/>
          <p:nvPr/>
        </p:nvSpPr>
        <p:spPr>
          <a:xfrm>
            <a:off x="-1338450" y="234700"/>
            <a:ext cx="3982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800">
                <a:solidFill>
                  <a:schemeClr val="accent2"/>
                </a:solidFill>
                <a:latin typeface="Montserrat"/>
                <a:ea typeface="Montserrat"/>
                <a:cs typeface="Montserrat"/>
                <a:sym typeface="Montserrat"/>
              </a:rPr>
              <a:t>03</a:t>
            </a:r>
            <a:endParaRPr sz="1800"/>
          </a:p>
        </p:txBody>
      </p:sp>
      <p:pic>
        <p:nvPicPr>
          <p:cNvPr id="331" name="Google Shape;331;p41"/>
          <p:cNvPicPr preferRelativeResize="0"/>
          <p:nvPr/>
        </p:nvPicPr>
        <p:blipFill>
          <a:blip r:embed="rId3">
            <a:alphaModFix/>
          </a:blip>
          <a:stretch>
            <a:fillRect/>
          </a:stretch>
        </p:blipFill>
        <p:spPr>
          <a:xfrm>
            <a:off x="168725" y="2981431"/>
            <a:ext cx="8489677" cy="211074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35" name="Shape 335"/>
        <p:cNvGrpSpPr/>
        <p:nvPr/>
      </p:nvGrpSpPr>
      <p:grpSpPr>
        <a:xfrm>
          <a:off x="0" y="0"/>
          <a:ext cx="0" cy="0"/>
          <a:chOff x="0" y="0"/>
          <a:chExt cx="0" cy="0"/>
        </a:xfrm>
      </p:grpSpPr>
      <p:sp>
        <p:nvSpPr>
          <p:cNvPr id="336" name="Google Shape;336;p42"/>
          <p:cNvSpPr txBox="1"/>
          <p:nvPr>
            <p:ph type="title"/>
          </p:nvPr>
        </p:nvSpPr>
        <p:spPr>
          <a:xfrm>
            <a:off x="1549350" y="746175"/>
            <a:ext cx="6402000" cy="54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3400"/>
              <a:t>TABLEAU VISUALIZATIONS</a:t>
            </a:r>
            <a:endParaRPr sz="3400"/>
          </a:p>
        </p:txBody>
      </p:sp>
      <p:sp>
        <p:nvSpPr>
          <p:cNvPr id="337" name="Google Shape;337;p42"/>
          <p:cNvSpPr txBox="1"/>
          <p:nvPr>
            <p:ph idx="2" type="title"/>
          </p:nvPr>
        </p:nvSpPr>
        <p:spPr>
          <a:xfrm>
            <a:off x="2328750" y="1994830"/>
            <a:ext cx="4505700" cy="9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{LINK DASHBOARD}</a:t>
            </a:r>
            <a:endParaRPr/>
          </a:p>
        </p:txBody>
      </p:sp>
      <p:grpSp>
        <p:nvGrpSpPr>
          <p:cNvPr id="338" name="Google Shape;338;p42"/>
          <p:cNvGrpSpPr/>
          <p:nvPr/>
        </p:nvGrpSpPr>
        <p:grpSpPr>
          <a:xfrm>
            <a:off x="528613" y="4696150"/>
            <a:ext cx="7213088" cy="0"/>
            <a:chOff x="-869187" y="3943350"/>
            <a:chExt cx="7213088" cy="0"/>
          </a:xfrm>
        </p:grpSpPr>
        <p:cxnSp>
          <p:nvCxnSpPr>
            <p:cNvPr id="339" name="Google Shape;339;p42"/>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340" name="Google Shape;340;p42"/>
            <p:cNvCxnSpPr/>
            <p:nvPr/>
          </p:nvCxnSpPr>
          <p:spPr>
            <a:xfrm>
              <a:off x="-869187" y="3943350"/>
              <a:ext cx="2784900" cy="0"/>
            </a:xfrm>
            <a:prstGeom prst="straightConnector1">
              <a:avLst/>
            </a:prstGeom>
            <a:noFill/>
            <a:ln cap="flat" cmpd="sng" w="19050">
              <a:solidFill>
                <a:schemeClr val="dk2"/>
              </a:solidFill>
              <a:prstDash val="dot"/>
              <a:round/>
              <a:headEnd len="med" w="med" type="none"/>
              <a:tailEnd len="med" w="med" type="none"/>
            </a:ln>
          </p:spPr>
        </p:cxnSp>
      </p:grpSp>
      <p:sp>
        <p:nvSpPr>
          <p:cNvPr id="341" name="Google Shape;341;p42"/>
          <p:cNvSpPr txBox="1"/>
          <p:nvPr/>
        </p:nvSpPr>
        <p:spPr>
          <a:xfrm>
            <a:off x="528625" y="243250"/>
            <a:ext cx="30000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3500">
                <a:solidFill>
                  <a:schemeClr val="accent2"/>
                </a:solidFill>
                <a:latin typeface="Montserrat"/>
                <a:ea typeface="Montserrat"/>
                <a:cs typeface="Montserrat"/>
                <a:sym typeface="Montserrat"/>
              </a:rPr>
              <a:t>04</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3"/>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accent2"/>
                </a:solidFill>
                <a:latin typeface="Montserrat"/>
                <a:ea typeface="Montserrat"/>
                <a:cs typeface="Montserrat"/>
                <a:sym typeface="Montserrat"/>
              </a:rPr>
              <a:t>PERFORMANCE</a:t>
            </a:r>
            <a:r>
              <a:rPr b="1" lang="fr">
                <a:solidFill>
                  <a:schemeClr val="accent2"/>
                </a:solidFill>
                <a:latin typeface="Montserrat"/>
                <a:ea typeface="Montserrat"/>
                <a:cs typeface="Montserrat"/>
                <a:sym typeface="Montserrat"/>
              </a:rPr>
              <a:t> </a:t>
            </a:r>
            <a:r>
              <a:rPr b="1" lang="fr">
                <a:solidFill>
                  <a:schemeClr val="lt1"/>
                </a:solidFill>
                <a:latin typeface="Montserrat"/>
                <a:ea typeface="Montserrat"/>
                <a:cs typeface="Montserrat"/>
                <a:sym typeface="Montserrat"/>
              </a:rPr>
              <a:t>METRICS</a:t>
            </a:r>
            <a:endParaRPr b="1">
              <a:solidFill>
                <a:schemeClr val="lt1"/>
              </a:solidFill>
              <a:latin typeface="Montserrat"/>
              <a:ea typeface="Montserrat"/>
              <a:cs typeface="Montserrat"/>
              <a:sym typeface="Montserrat"/>
            </a:endParaRPr>
          </a:p>
        </p:txBody>
      </p:sp>
      <p:sp>
        <p:nvSpPr>
          <p:cNvPr id="347" name="Google Shape;347;p43"/>
          <p:cNvSpPr txBox="1"/>
          <p:nvPr>
            <p:ph idx="1" type="subTitle"/>
          </p:nvPr>
        </p:nvSpPr>
        <p:spPr>
          <a:xfrm>
            <a:off x="488075" y="2464125"/>
            <a:ext cx="3395100" cy="3840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Montserrat"/>
              <a:buChar char="●"/>
            </a:pPr>
            <a:r>
              <a:rPr lang="fr" sz="1600">
                <a:latin typeface="Montserrat"/>
                <a:ea typeface="Montserrat"/>
                <a:cs typeface="Montserrat"/>
                <a:sym typeface="Montserrat"/>
              </a:rPr>
              <a:t>Test group: 69,29%</a:t>
            </a:r>
            <a:endParaRPr sz="1600">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fr" sz="1600">
                <a:latin typeface="Montserrat"/>
                <a:ea typeface="Montserrat"/>
                <a:cs typeface="Montserrat"/>
                <a:sym typeface="Montserrat"/>
              </a:rPr>
              <a:t>Control Group: 65,59%</a:t>
            </a:r>
            <a:endParaRPr sz="1600">
              <a:latin typeface="Montserrat"/>
              <a:ea typeface="Montserrat"/>
              <a:cs typeface="Montserrat"/>
              <a:sym typeface="Montserrat"/>
            </a:endParaRPr>
          </a:p>
          <a:p>
            <a:pPr indent="-317500" lvl="0" marL="457200" rtl="0" algn="l">
              <a:spcBef>
                <a:spcPts val="0"/>
              </a:spcBef>
              <a:spcAft>
                <a:spcPts val="0"/>
              </a:spcAft>
              <a:buClr>
                <a:schemeClr val="accent1"/>
              </a:buClr>
              <a:buSzPts val="1400"/>
              <a:buChar char="●"/>
            </a:pPr>
            <a:r>
              <a:rPr lang="fr" sz="1600">
                <a:latin typeface="Montserrat"/>
                <a:ea typeface="Montserrat"/>
                <a:cs typeface="Montserrat"/>
                <a:sym typeface="Montserrat"/>
              </a:rPr>
              <a:t>Difference:</a:t>
            </a:r>
            <a:r>
              <a:rPr lang="fr" sz="1600"/>
              <a:t>  3,71%</a:t>
            </a:r>
            <a:endParaRPr sz="1600"/>
          </a:p>
        </p:txBody>
      </p:sp>
      <p:sp>
        <p:nvSpPr>
          <p:cNvPr id="348" name="Google Shape;348;p43"/>
          <p:cNvSpPr txBox="1"/>
          <p:nvPr>
            <p:ph idx="7" type="subTitle"/>
          </p:nvPr>
        </p:nvSpPr>
        <p:spPr>
          <a:xfrm>
            <a:off x="107075" y="1673275"/>
            <a:ext cx="6373500" cy="3840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Key KPI: </a:t>
            </a:r>
            <a:r>
              <a:rPr lang="fr" sz="1300">
                <a:latin typeface="Montserrat"/>
                <a:ea typeface="Montserrat"/>
                <a:cs typeface="Montserrat"/>
                <a:sym typeface="Montserrat"/>
              </a:rPr>
              <a:t>Completion RAte = % of users who reached confirm step</a:t>
            </a:r>
            <a:endParaRPr sz="1300">
              <a:latin typeface="Montserrat"/>
              <a:ea typeface="Montserrat"/>
              <a:cs typeface="Montserrat"/>
              <a:sym typeface="Montserrat"/>
            </a:endParaRPr>
          </a:p>
        </p:txBody>
      </p:sp>
      <p:sp>
        <p:nvSpPr>
          <p:cNvPr id="349" name="Google Shape;349;p43"/>
          <p:cNvSpPr txBox="1"/>
          <p:nvPr>
            <p:ph idx="7" type="subTitle"/>
          </p:nvPr>
        </p:nvSpPr>
        <p:spPr>
          <a:xfrm>
            <a:off x="107075" y="3273475"/>
            <a:ext cx="5710200" cy="3840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Statistical Result: </a:t>
            </a:r>
            <a:endParaRPr sz="1300">
              <a:latin typeface="Montserrat"/>
              <a:ea typeface="Montserrat"/>
              <a:cs typeface="Montserrat"/>
              <a:sym typeface="Montserrat"/>
            </a:endParaRPr>
          </a:p>
        </p:txBody>
      </p:sp>
      <p:sp>
        <p:nvSpPr>
          <p:cNvPr id="350" name="Google Shape;350;p43"/>
          <p:cNvSpPr txBox="1"/>
          <p:nvPr>
            <p:ph idx="1" type="subTitle"/>
          </p:nvPr>
        </p:nvSpPr>
        <p:spPr>
          <a:xfrm>
            <a:off x="497375" y="3568125"/>
            <a:ext cx="3456300" cy="9516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Clr>
                <a:schemeClr val="accent1"/>
              </a:buClr>
              <a:buSzPts val="1200"/>
              <a:buFont typeface="Montserrat"/>
              <a:buChar char="●"/>
            </a:pPr>
            <a:r>
              <a:rPr lang="fr" sz="1400">
                <a:latin typeface="Montserrat"/>
                <a:ea typeface="Montserrat"/>
                <a:cs typeface="Montserrat"/>
                <a:sym typeface="Montserrat"/>
              </a:rPr>
              <a:t>Statistically significant (p-value: 3.5e-19), but…</a:t>
            </a:r>
            <a:endParaRPr sz="1400">
              <a:latin typeface="Montserrat"/>
              <a:ea typeface="Montserrat"/>
              <a:cs typeface="Montserrat"/>
              <a:sym typeface="Montserrat"/>
            </a:endParaRPr>
          </a:p>
          <a:p>
            <a:pPr indent="-317500" lvl="0" marL="457200" rtl="0" algn="l">
              <a:spcBef>
                <a:spcPts val="0"/>
              </a:spcBef>
              <a:spcAft>
                <a:spcPts val="0"/>
              </a:spcAft>
              <a:buClr>
                <a:schemeClr val="accent1"/>
              </a:buClr>
              <a:buSzPts val="1400"/>
              <a:buFont typeface="Montserrat"/>
              <a:buChar char="●"/>
            </a:pPr>
            <a:r>
              <a:rPr lang="fr" sz="1400">
                <a:latin typeface="Montserrat"/>
                <a:ea typeface="Montserrat"/>
                <a:cs typeface="Montserrat"/>
                <a:sym typeface="Montserrat"/>
              </a:rPr>
              <a:t>Not cost-effective (threshold was 5%)</a:t>
            </a:r>
            <a:endParaRPr sz="1400">
              <a:latin typeface="Montserrat"/>
              <a:ea typeface="Montserrat"/>
              <a:cs typeface="Montserrat"/>
              <a:sym typeface="Montserrat"/>
            </a:endParaRPr>
          </a:p>
        </p:txBody>
      </p:sp>
      <p:sp>
        <p:nvSpPr>
          <p:cNvPr id="351" name="Google Shape;351;p43"/>
          <p:cNvSpPr txBox="1"/>
          <p:nvPr/>
        </p:nvSpPr>
        <p:spPr>
          <a:xfrm>
            <a:off x="838200" y="152400"/>
            <a:ext cx="3000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3000">
                <a:solidFill>
                  <a:schemeClr val="accent2"/>
                </a:solidFill>
                <a:latin typeface="Montserrat"/>
                <a:ea typeface="Montserrat"/>
                <a:cs typeface="Montserrat"/>
                <a:sym typeface="Montserrat"/>
              </a:rPr>
              <a:t>05</a:t>
            </a:r>
            <a:endParaRPr>
              <a:solidFill>
                <a:schemeClr val="accen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4"/>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lt1"/>
                </a:solidFill>
              </a:rPr>
              <a:t>Hypothesis</a:t>
            </a:r>
            <a:r>
              <a:rPr lang="fr">
                <a:solidFill>
                  <a:schemeClr val="lt1"/>
                </a:solidFill>
              </a:rPr>
              <a:t> Test</a:t>
            </a:r>
            <a:endParaRPr>
              <a:solidFill>
                <a:schemeClr val="lt1"/>
              </a:solidFill>
            </a:endParaRPr>
          </a:p>
        </p:txBody>
      </p:sp>
      <p:graphicFrame>
        <p:nvGraphicFramePr>
          <p:cNvPr id="357" name="Google Shape;357;p44"/>
          <p:cNvGraphicFramePr/>
          <p:nvPr/>
        </p:nvGraphicFramePr>
        <p:xfrm>
          <a:off x="281700" y="1828650"/>
          <a:ext cx="3000000" cy="3000000"/>
        </p:xfrm>
        <a:graphic>
          <a:graphicData uri="http://schemas.openxmlformats.org/drawingml/2006/table">
            <a:tbl>
              <a:tblPr>
                <a:noFill/>
                <a:tableStyleId>{28E767EA-113F-4D89-B370-FC9BE43AAC86}</a:tableStyleId>
              </a:tblPr>
              <a:tblGrid>
                <a:gridCol w="2284900"/>
                <a:gridCol w="586725"/>
              </a:tblGrid>
              <a:tr h="381000">
                <a:tc>
                  <a:txBody>
                    <a:bodyPr/>
                    <a:lstStyle/>
                    <a:p>
                      <a:pPr indent="0" lvl="0" marL="0" rtl="0" algn="r">
                        <a:spcBef>
                          <a:spcPts val="0"/>
                        </a:spcBef>
                        <a:spcAft>
                          <a:spcPts val="0"/>
                        </a:spcAft>
                        <a:buNone/>
                      </a:pPr>
                      <a:r>
                        <a:rPr lang="fr" sz="1800">
                          <a:latin typeface="Montserrat SemiBold"/>
                          <a:ea typeface="Montserrat SemiBold"/>
                          <a:cs typeface="Montserrat SemiBold"/>
                          <a:sym typeface="Montserrat SemiBold"/>
                        </a:rPr>
                        <a:t>5.1</a:t>
                      </a:r>
                      <a:r>
                        <a:rPr lang="fr" sz="1800">
                          <a:latin typeface="Montserrat SemiBold"/>
                          <a:ea typeface="Montserrat SemiBold"/>
                          <a:cs typeface="Montserrat SemiBold"/>
                          <a:sym typeface="Montserrat SemiBold"/>
                        </a:rPr>
                        <a:t> </a:t>
                      </a:r>
                      <a:endParaRPr sz="1800">
                        <a:latin typeface="Montserrat SemiBold"/>
                        <a:ea typeface="Montserrat SemiBold"/>
                        <a:cs typeface="Montserrat SemiBold"/>
                        <a:sym typeface="Montserrat SemiBold"/>
                      </a:endParaRPr>
                    </a:p>
                    <a:p>
                      <a:pPr indent="0" lvl="0" marL="0" rtl="0" algn="r">
                        <a:spcBef>
                          <a:spcPts val="0"/>
                        </a:spcBef>
                        <a:spcAft>
                          <a:spcPts val="0"/>
                        </a:spcAft>
                        <a:buNone/>
                      </a:pPr>
                      <a:r>
                        <a:rPr lang="fr" sz="1700">
                          <a:latin typeface="Montserrat SemiBold"/>
                          <a:ea typeface="Montserrat SemiBold"/>
                          <a:cs typeface="Montserrat SemiBold"/>
                          <a:sym typeface="Montserrat SemiBold"/>
                        </a:rPr>
                        <a:t>Completion Rate Test</a:t>
                      </a:r>
                      <a:endParaRPr sz="1700">
                        <a:latin typeface="Montserrat SemiBold"/>
                        <a:ea typeface="Montserrat SemiBold"/>
                        <a:cs typeface="Montserrat SemiBold"/>
                        <a:sym typeface="Montserrat SemiBold"/>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81000">
                <a:tc>
                  <a:txBody>
                    <a:bodyPr/>
                    <a:lstStyle/>
                    <a:p>
                      <a:pPr indent="0" lvl="0" marL="0" rtl="0" algn="r">
                        <a:spcBef>
                          <a:spcPts val="0"/>
                        </a:spcBef>
                        <a:spcAft>
                          <a:spcPts val="0"/>
                        </a:spcAft>
                        <a:buNone/>
                      </a:pPr>
                      <a:r>
                        <a:rPr lang="fr" sz="1200">
                          <a:latin typeface="Raleway"/>
                          <a:ea typeface="Raleway"/>
                          <a:cs typeface="Raleway"/>
                          <a:sym typeface="Raleway"/>
                        </a:rPr>
                        <a:t>Z-test confirms statistically significant improvement</a:t>
                      </a:r>
                      <a:endParaRPr sz="1200">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81000">
                <a:tc>
                  <a:txBody>
                    <a:bodyPr/>
                    <a:lstStyle/>
                    <a:p>
                      <a:pPr indent="0" lvl="0" marL="0" rtl="0" algn="r">
                        <a:spcBef>
                          <a:spcPts val="0"/>
                        </a:spcBef>
                        <a:spcAft>
                          <a:spcPts val="0"/>
                        </a:spcAft>
                        <a:buClr>
                          <a:schemeClr val="dk1"/>
                        </a:buClr>
                        <a:buSzPts val="1100"/>
                        <a:buFont typeface="Arial"/>
                        <a:buNone/>
                      </a:pPr>
                      <a:r>
                        <a:rPr lang="fr" sz="1200">
                          <a:solidFill>
                            <a:schemeClr val="dk1"/>
                          </a:solidFill>
                          <a:latin typeface="Raleway"/>
                          <a:ea typeface="Raleway"/>
                          <a:cs typeface="Raleway"/>
                          <a:sym typeface="Raleway"/>
                        </a:rPr>
                        <a:t>P-Value &lt; 0.05 H₀</a:t>
                      </a:r>
                      <a:endParaRPr sz="1200">
                        <a:solidFill>
                          <a:schemeClr val="dk1"/>
                        </a:solidFill>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81000">
                <a:tc>
                  <a:txBody>
                    <a:bodyPr/>
                    <a:lstStyle/>
                    <a:p>
                      <a:pPr indent="0" lvl="0" marL="0" rtl="0" algn="r">
                        <a:spcBef>
                          <a:spcPts val="0"/>
                        </a:spcBef>
                        <a:spcAft>
                          <a:spcPts val="0"/>
                        </a:spcAft>
                        <a:buClr>
                          <a:schemeClr val="dk1"/>
                        </a:buClr>
                        <a:buSzPts val="1100"/>
                        <a:buFont typeface="Arial"/>
                        <a:buNone/>
                      </a:pPr>
                      <a:r>
                        <a:rPr lang="fr" sz="1200">
                          <a:solidFill>
                            <a:schemeClr val="dk1"/>
                          </a:solidFill>
                          <a:latin typeface="Raleway"/>
                          <a:ea typeface="Raleway"/>
                          <a:cs typeface="Raleway"/>
                          <a:sym typeface="Raleway"/>
                        </a:rPr>
                        <a:t>But not cost-effective (treshold unmet)</a:t>
                      </a:r>
                      <a:endParaRPr sz="1200">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graphicFrame>
        <p:nvGraphicFramePr>
          <p:cNvPr id="358" name="Google Shape;358;p44"/>
          <p:cNvGraphicFramePr/>
          <p:nvPr/>
        </p:nvGraphicFramePr>
        <p:xfrm>
          <a:off x="2717225" y="1828650"/>
          <a:ext cx="3000000" cy="3000000"/>
        </p:xfrm>
        <a:graphic>
          <a:graphicData uri="http://schemas.openxmlformats.org/drawingml/2006/table">
            <a:tbl>
              <a:tblPr>
                <a:noFill/>
                <a:tableStyleId>{28E767EA-113F-4D89-B370-FC9BE43AAC86}</a:tableStyleId>
              </a:tblPr>
              <a:tblGrid>
                <a:gridCol w="522350"/>
                <a:gridCol w="2349275"/>
              </a:tblGrid>
              <a:tr h="573825">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sz="1800">
                          <a:solidFill>
                            <a:schemeClr val="dk1"/>
                          </a:solidFill>
                          <a:latin typeface="Montserrat SemiBold"/>
                          <a:ea typeface="Montserrat SemiBold"/>
                          <a:cs typeface="Montserrat SemiBold"/>
                          <a:sym typeface="Montserrat SemiBold"/>
                        </a:rPr>
                        <a:t>5.2</a:t>
                      </a:r>
                      <a:endParaRPr sz="1800">
                        <a:solidFill>
                          <a:schemeClr val="dk1"/>
                        </a:solidFill>
                        <a:latin typeface="Montserrat SemiBold"/>
                        <a:ea typeface="Montserrat SemiBold"/>
                        <a:cs typeface="Montserrat SemiBold"/>
                        <a:sym typeface="Montserrat SemiBold"/>
                      </a:endParaRPr>
                    </a:p>
                    <a:p>
                      <a:pPr indent="0" lvl="0" marL="0" rtl="0" algn="ctr">
                        <a:spcBef>
                          <a:spcPts val="0"/>
                        </a:spcBef>
                        <a:spcAft>
                          <a:spcPts val="0"/>
                        </a:spcAft>
                        <a:buClr>
                          <a:schemeClr val="dk1"/>
                        </a:buClr>
                        <a:buSzPts val="1100"/>
                        <a:buFont typeface="Arial"/>
                        <a:buNone/>
                      </a:pPr>
                      <a:r>
                        <a:rPr lang="fr" sz="1700">
                          <a:solidFill>
                            <a:schemeClr val="dk1"/>
                          </a:solidFill>
                          <a:latin typeface="Montserrat SemiBold"/>
                          <a:ea typeface="Montserrat SemiBold"/>
                          <a:cs typeface="Montserrat SemiBold"/>
                          <a:sym typeface="Montserrat SemiBold"/>
                        </a:rPr>
                        <a:t>Demographic Balance</a:t>
                      </a:r>
                      <a:endParaRPr sz="1700">
                        <a:solidFill>
                          <a:schemeClr val="dk1"/>
                        </a:solidFill>
                        <a:latin typeface="Montserrat SemiBold"/>
                        <a:ea typeface="Montserrat SemiBold"/>
                        <a:cs typeface="Montserrat SemiBold"/>
                        <a:sym typeface="Montserrat SemiBold"/>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415800">
                <a:tc>
                  <a:txBody>
                    <a:bodyPr/>
                    <a:lstStyle/>
                    <a:p>
                      <a:pPr indent="0" lvl="0" marL="0" rtl="0" algn="ctr">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b="1" lang="fr" sz="1200">
                          <a:solidFill>
                            <a:schemeClr val="dk1"/>
                          </a:solidFill>
                          <a:latin typeface="Raleway"/>
                          <a:ea typeface="Raleway"/>
                          <a:cs typeface="Raleway"/>
                          <a:sym typeface="Raleway"/>
                        </a:rPr>
                        <a:t>Age:</a:t>
                      </a:r>
                      <a:r>
                        <a:rPr lang="fr" sz="1200">
                          <a:solidFill>
                            <a:schemeClr val="dk1"/>
                          </a:solidFill>
                          <a:latin typeface="Raleway"/>
                          <a:ea typeface="Raleway"/>
                          <a:cs typeface="Raleway"/>
                          <a:sym typeface="Raleway"/>
                        </a:rPr>
                        <a:t> significant difference</a:t>
                      </a:r>
                      <a:endParaRPr sz="1200">
                        <a:solidFill>
                          <a:schemeClr val="dk1"/>
                        </a:solidFill>
                        <a:latin typeface="Raleway"/>
                        <a:ea typeface="Raleway"/>
                        <a:cs typeface="Raleway"/>
                        <a:sym typeface="Raleway"/>
                      </a:endParaRPr>
                    </a:p>
                    <a:p>
                      <a:pPr indent="0" lvl="0" marL="0" rtl="0" algn="ctr">
                        <a:spcBef>
                          <a:spcPts val="0"/>
                        </a:spcBef>
                        <a:spcAft>
                          <a:spcPts val="0"/>
                        </a:spcAft>
                        <a:buClr>
                          <a:schemeClr val="dk1"/>
                        </a:buClr>
                        <a:buSzPts val="1100"/>
                        <a:buFont typeface="Arial"/>
                        <a:buNone/>
                      </a:pPr>
                      <a:r>
                        <a:rPr lang="fr" sz="1200">
                          <a:solidFill>
                            <a:schemeClr val="dk1"/>
                          </a:solidFill>
                          <a:latin typeface="Raleway"/>
                          <a:ea typeface="Raleway"/>
                          <a:cs typeface="Raleway"/>
                          <a:sym typeface="Raleway"/>
                        </a:rPr>
                        <a:t> (</a:t>
                      </a:r>
                      <a:r>
                        <a:rPr lang="fr" sz="1150">
                          <a:solidFill>
                            <a:srgbClr val="1D1C1D"/>
                          </a:solidFill>
                          <a:highlight>
                            <a:srgbClr val="FFFFFF"/>
                          </a:highlight>
                        </a:rPr>
                        <a:t>p = 0.016</a:t>
                      </a:r>
                      <a:r>
                        <a:rPr lang="fr" sz="1200">
                          <a:solidFill>
                            <a:schemeClr val="dk1"/>
                          </a:solidFill>
                          <a:latin typeface="Raleway"/>
                          <a:ea typeface="Raleway"/>
                          <a:cs typeface="Raleway"/>
                          <a:sym typeface="Raleway"/>
                        </a:rPr>
                        <a:t>)</a:t>
                      </a:r>
                      <a:endParaRPr>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415800">
                <a:tc>
                  <a:txBody>
                    <a:bodyPr/>
                    <a:lstStyle/>
                    <a:p>
                      <a:pPr indent="0" lvl="0" marL="0" rtl="0" algn="ctr">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b="1" lang="fr" sz="1200">
                          <a:solidFill>
                            <a:schemeClr val="dk1"/>
                          </a:solidFill>
                          <a:latin typeface="Raleway"/>
                          <a:ea typeface="Raleway"/>
                          <a:cs typeface="Raleway"/>
                          <a:sym typeface="Raleway"/>
                        </a:rPr>
                        <a:t>Tenure:</a:t>
                      </a:r>
                      <a:r>
                        <a:rPr lang="fr" sz="1200">
                          <a:solidFill>
                            <a:schemeClr val="dk1"/>
                          </a:solidFill>
                          <a:latin typeface="Raleway"/>
                          <a:ea typeface="Raleway"/>
                          <a:cs typeface="Raleway"/>
                          <a:sym typeface="Raleway"/>
                        </a:rPr>
                        <a:t> significant difference (</a:t>
                      </a:r>
                      <a:r>
                        <a:rPr lang="fr" sz="1150">
                          <a:solidFill>
                            <a:srgbClr val="1D1C1D"/>
                          </a:solidFill>
                          <a:highlight>
                            <a:srgbClr val="F8F8F8"/>
                          </a:highlight>
                        </a:rPr>
                        <a:t>(p = 0.086)</a:t>
                      </a:r>
                      <a:r>
                        <a:rPr lang="fr" sz="1200">
                          <a:solidFill>
                            <a:schemeClr val="dk1"/>
                          </a:solidFill>
                          <a:latin typeface="Raleway"/>
                          <a:ea typeface="Raleway"/>
                          <a:cs typeface="Raleway"/>
                          <a:sym typeface="Raleway"/>
                        </a:rPr>
                        <a:t>)</a:t>
                      </a:r>
                      <a:endParaRPr>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415800">
                <a:tc>
                  <a:txBody>
                    <a:bodyPr/>
                    <a:lstStyle/>
                    <a:p>
                      <a:pPr indent="0" lvl="0" marL="0" rtl="0" algn="ctr">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fr" sz="1200">
                          <a:solidFill>
                            <a:schemeClr val="dk1"/>
                          </a:solidFill>
                          <a:latin typeface="Raleway"/>
                          <a:ea typeface="Raleway"/>
                          <a:cs typeface="Raleway"/>
                          <a:sym typeface="Raleway"/>
                        </a:rPr>
                        <a:t>Gender: </a:t>
                      </a:r>
                      <a:r>
                        <a:rPr lang="fr" sz="1200">
                          <a:solidFill>
                            <a:schemeClr val="dk1"/>
                          </a:solidFill>
                          <a:latin typeface="Raleway"/>
                          <a:ea typeface="Raleway"/>
                          <a:cs typeface="Raleway"/>
                          <a:sym typeface="Raleway"/>
                        </a:rPr>
                        <a:t>no difference</a:t>
                      </a:r>
                      <a:endParaRPr sz="1200">
                        <a:solidFill>
                          <a:schemeClr val="dk1"/>
                        </a:solidFill>
                        <a:latin typeface="Raleway"/>
                        <a:ea typeface="Raleway"/>
                        <a:cs typeface="Raleway"/>
                        <a:sym typeface="Raleway"/>
                      </a:endParaRPr>
                    </a:p>
                    <a:p>
                      <a:pPr indent="0" lvl="0" marL="0" rtl="0" algn="ctr">
                        <a:spcBef>
                          <a:spcPts val="0"/>
                        </a:spcBef>
                        <a:spcAft>
                          <a:spcPts val="0"/>
                        </a:spcAft>
                        <a:buNone/>
                      </a:pPr>
                      <a:r>
                        <a:rPr lang="fr" sz="1200">
                          <a:solidFill>
                            <a:schemeClr val="dk1"/>
                          </a:solidFill>
                          <a:latin typeface="Raleway"/>
                          <a:ea typeface="Raleway"/>
                          <a:cs typeface="Raleway"/>
                          <a:sym typeface="Raleway"/>
                        </a:rPr>
                        <a:t> (</a:t>
                      </a:r>
                      <a:r>
                        <a:rPr lang="fr" sz="1150">
                          <a:solidFill>
                            <a:srgbClr val="1D1C1D"/>
                          </a:solidFill>
                          <a:highlight>
                            <a:srgbClr val="F8F8F8"/>
                          </a:highlight>
                        </a:rPr>
                        <a:t>p = 0.24</a:t>
                      </a:r>
                      <a:r>
                        <a:rPr lang="fr" sz="1200">
                          <a:solidFill>
                            <a:schemeClr val="dk1"/>
                          </a:solidFill>
                          <a:latin typeface="Raleway"/>
                          <a:ea typeface="Raleway"/>
                          <a:cs typeface="Raleway"/>
                          <a:sym typeface="Raleway"/>
                        </a:rPr>
                        <a:t>)</a:t>
                      </a:r>
                      <a:endParaRPr>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419850">
                <a:tc>
                  <a:txBody>
                    <a:bodyPr/>
                    <a:lstStyle/>
                    <a:p>
                      <a:pPr indent="0" lvl="0" marL="0" rtl="0" algn="ctr">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grpSp>
        <p:nvGrpSpPr>
          <p:cNvPr id="359" name="Google Shape;359;p44"/>
          <p:cNvGrpSpPr/>
          <p:nvPr/>
        </p:nvGrpSpPr>
        <p:grpSpPr>
          <a:xfrm>
            <a:off x="2515864" y="2933261"/>
            <a:ext cx="307112" cy="229027"/>
            <a:chOff x="5216456" y="3725484"/>
            <a:chExt cx="356196" cy="265631"/>
          </a:xfrm>
        </p:grpSpPr>
        <p:sp>
          <p:nvSpPr>
            <p:cNvPr id="360" name="Google Shape;360;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44"/>
          <p:cNvGrpSpPr/>
          <p:nvPr/>
        </p:nvGrpSpPr>
        <p:grpSpPr>
          <a:xfrm>
            <a:off x="2515864" y="3915898"/>
            <a:ext cx="307112" cy="229027"/>
            <a:chOff x="5216456" y="3725484"/>
            <a:chExt cx="356196" cy="265631"/>
          </a:xfrm>
        </p:grpSpPr>
        <p:sp>
          <p:nvSpPr>
            <p:cNvPr id="363" name="Google Shape;363;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44"/>
          <p:cNvGrpSpPr/>
          <p:nvPr/>
        </p:nvGrpSpPr>
        <p:grpSpPr>
          <a:xfrm>
            <a:off x="5459326" y="3487729"/>
            <a:ext cx="307112" cy="207856"/>
            <a:chOff x="5216456" y="3725484"/>
            <a:chExt cx="356196" cy="265631"/>
          </a:xfrm>
        </p:grpSpPr>
        <p:sp>
          <p:nvSpPr>
            <p:cNvPr id="366" name="Google Shape;366;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44"/>
          <p:cNvGrpSpPr/>
          <p:nvPr/>
        </p:nvGrpSpPr>
        <p:grpSpPr>
          <a:xfrm>
            <a:off x="5199576" y="3992535"/>
            <a:ext cx="307112" cy="207856"/>
            <a:chOff x="5216456" y="3725484"/>
            <a:chExt cx="356196" cy="265631"/>
          </a:xfrm>
        </p:grpSpPr>
        <p:sp>
          <p:nvSpPr>
            <p:cNvPr id="369" name="Google Shape;369;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44"/>
          <p:cNvGrpSpPr/>
          <p:nvPr/>
        </p:nvGrpSpPr>
        <p:grpSpPr>
          <a:xfrm>
            <a:off x="2515864" y="3411100"/>
            <a:ext cx="307112" cy="229027"/>
            <a:chOff x="5216456" y="3725484"/>
            <a:chExt cx="356196" cy="265631"/>
          </a:xfrm>
        </p:grpSpPr>
        <p:sp>
          <p:nvSpPr>
            <p:cNvPr id="372" name="Google Shape;372;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44"/>
          <p:cNvGrpSpPr/>
          <p:nvPr/>
        </p:nvGrpSpPr>
        <p:grpSpPr>
          <a:xfrm>
            <a:off x="5351976" y="2896156"/>
            <a:ext cx="307112" cy="207856"/>
            <a:chOff x="5216456" y="3725484"/>
            <a:chExt cx="356196" cy="265631"/>
          </a:xfrm>
        </p:grpSpPr>
        <p:sp>
          <p:nvSpPr>
            <p:cNvPr id="375" name="Google Shape;375;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7" name="Google Shape;377;p44"/>
          <p:cNvGraphicFramePr/>
          <p:nvPr/>
        </p:nvGraphicFramePr>
        <p:xfrm>
          <a:off x="5512650" y="1841925"/>
          <a:ext cx="3000000" cy="3000000"/>
        </p:xfrm>
        <a:graphic>
          <a:graphicData uri="http://schemas.openxmlformats.org/drawingml/2006/table">
            <a:tbl>
              <a:tblPr>
                <a:noFill/>
                <a:tableStyleId>{28E767EA-113F-4D89-B370-FC9BE43AAC86}</a:tableStyleId>
              </a:tblPr>
              <a:tblGrid>
                <a:gridCol w="572925"/>
                <a:gridCol w="2576775"/>
              </a:tblGrid>
              <a:tr h="672100">
                <a:tc>
                  <a:txBody>
                    <a:bodyPr/>
                    <a:lstStyle/>
                    <a:p>
                      <a:pPr indent="0" lvl="0" marL="0" rtl="0" algn="l">
                        <a:spcBef>
                          <a:spcPts val="0"/>
                        </a:spcBef>
                        <a:spcAft>
                          <a:spcPts val="0"/>
                        </a:spcAft>
                        <a:buClr>
                          <a:schemeClr val="dk1"/>
                        </a:buClr>
                        <a:buSzPts val="1100"/>
                        <a:buFont typeface="Arial"/>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fr" sz="1800">
                          <a:solidFill>
                            <a:schemeClr val="dk1"/>
                          </a:solidFill>
                          <a:latin typeface="Montserrat SemiBold"/>
                          <a:ea typeface="Montserrat SemiBold"/>
                          <a:cs typeface="Montserrat SemiBold"/>
                          <a:sym typeface="Montserrat SemiBold"/>
                        </a:rPr>
                        <a:t>5.3</a:t>
                      </a:r>
                      <a:endParaRPr sz="1800">
                        <a:solidFill>
                          <a:schemeClr val="dk1"/>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fr" sz="1700">
                          <a:solidFill>
                            <a:schemeClr val="dk1"/>
                          </a:solidFill>
                          <a:latin typeface="Montserrat SemiBold"/>
                          <a:ea typeface="Montserrat SemiBold"/>
                          <a:cs typeface="Montserrat SemiBold"/>
                          <a:sym typeface="Montserrat SemiBold"/>
                        </a:rPr>
                        <a:t>Error &amp; Drop-Off Analysis</a:t>
                      </a:r>
                      <a:endParaRPr sz="1700">
                        <a:solidFill>
                          <a:schemeClr val="dk1"/>
                        </a:solidFill>
                        <a:latin typeface="Montserrat SemiBold"/>
                        <a:ea typeface="Montserrat SemiBold"/>
                        <a:cs typeface="Montserrat SemiBold"/>
                        <a:sym typeface="Montserrat SemiBold"/>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96625">
                <a:tc>
                  <a:txBody>
                    <a:bodyPr/>
                    <a:lstStyle/>
                    <a:p>
                      <a:pPr indent="0" lvl="0" marL="0" rtl="0" algn="l">
                        <a:spcBef>
                          <a:spcPts val="0"/>
                        </a:spcBef>
                        <a:spcAft>
                          <a:spcPts val="0"/>
                        </a:spcAft>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fr" sz="1300">
                          <a:solidFill>
                            <a:schemeClr val="dk1"/>
                          </a:solidFill>
                          <a:latin typeface="Raleway"/>
                          <a:ea typeface="Raleway"/>
                          <a:cs typeface="Raleway"/>
                          <a:sym typeface="Raleway"/>
                        </a:rPr>
                        <a:t>Error rate:</a:t>
                      </a:r>
                      <a:endParaRPr sz="1300">
                        <a:solidFill>
                          <a:schemeClr val="dk1"/>
                        </a:solidFill>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96625">
                <a:tc>
                  <a:txBody>
                    <a:bodyPr/>
                    <a:lstStyle/>
                    <a:p>
                      <a:pPr indent="0" lvl="0" marL="0" rtl="0" algn="l">
                        <a:spcBef>
                          <a:spcPts val="0"/>
                        </a:spcBef>
                        <a:spcAft>
                          <a:spcPts val="0"/>
                        </a:spcAft>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fr" sz="1300">
                          <a:solidFill>
                            <a:schemeClr val="dk1"/>
                          </a:solidFill>
                          <a:latin typeface="Raleway"/>
                          <a:ea typeface="Raleway"/>
                          <a:cs typeface="Raleway"/>
                          <a:sym typeface="Raleway"/>
                        </a:rPr>
                        <a:t>Test: 26.76%</a:t>
                      </a:r>
                      <a:endParaRPr sz="1300">
                        <a:solidFill>
                          <a:schemeClr val="dk1"/>
                        </a:solidFill>
                        <a:latin typeface="Raleway"/>
                        <a:ea typeface="Raleway"/>
                        <a:cs typeface="Raleway"/>
                        <a:sym typeface="Raleway"/>
                      </a:endParaRPr>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96625">
                <a:tc>
                  <a:txBody>
                    <a:bodyPr/>
                    <a:lstStyle/>
                    <a:p>
                      <a:pPr indent="0" lvl="0" marL="0" rtl="0" algn="l">
                        <a:spcBef>
                          <a:spcPts val="0"/>
                        </a:spcBef>
                        <a:spcAft>
                          <a:spcPts val="0"/>
                        </a:spcAft>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fr" sz="1300">
                          <a:solidFill>
                            <a:schemeClr val="dk1"/>
                          </a:solidFill>
                          <a:latin typeface="Raleway"/>
                          <a:ea typeface="Raleway"/>
                          <a:cs typeface="Raleway"/>
                          <a:sym typeface="Raleway"/>
                        </a:rPr>
                        <a:t>Control: 20.23%</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396625">
                <a:tc>
                  <a:txBody>
                    <a:bodyPr/>
                    <a:lstStyle/>
                    <a:p>
                      <a:pPr indent="0" lvl="0" marL="0" rtl="0" algn="l">
                        <a:spcBef>
                          <a:spcPts val="0"/>
                        </a:spcBef>
                        <a:spcAft>
                          <a:spcPts val="0"/>
                        </a:spcAft>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500"/>
                    </a:p>
                  </a:txBody>
                  <a:tcPr marT="91425" marB="91425" marR="91425" marL="91425">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grpSp>
        <p:nvGrpSpPr>
          <p:cNvPr id="378" name="Google Shape;378;p44"/>
          <p:cNvGrpSpPr/>
          <p:nvPr/>
        </p:nvGrpSpPr>
        <p:grpSpPr>
          <a:xfrm>
            <a:off x="7131139" y="3258710"/>
            <a:ext cx="307112" cy="229027"/>
            <a:chOff x="5216456" y="3725484"/>
            <a:chExt cx="356196" cy="265631"/>
          </a:xfrm>
        </p:grpSpPr>
        <p:sp>
          <p:nvSpPr>
            <p:cNvPr id="379" name="Google Shape;379;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sp>
          <p:nvSpPr>
            <p:cNvPr id="380" name="Google Shape;380;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grpSp>
      <p:grpSp>
        <p:nvGrpSpPr>
          <p:cNvPr id="381" name="Google Shape;381;p44"/>
          <p:cNvGrpSpPr/>
          <p:nvPr/>
        </p:nvGrpSpPr>
        <p:grpSpPr>
          <a:xfrm>
            <a:off x="7335989" y="3672573"/>
            <a:ext cx="307112" cy="229027"/>
            <a:chOff x="5216456" y="3725484"/>
            <a:chExt cx="356196" cy="265631"/>
          </a:xfrm>
        </p:grpSpPr>
        <p:sp>
          <p:nvSpPr>
            <p:cNvPr id="382" name="Google Shape;382;p4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sp>
          <p:nvSpPr>
            <p:cNvPr id="383" name="Google Shape;383;p4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grpSp>
      <p:sp>
        <p:nvSpPr>
          <p:cNvPr id="384" name="Google Shape;384;p44"/>
          <p:cNvSpPr txBox="1"/>
          <p:nvPr/>
        </p:nvSpPr>
        <p:spPr>
          <a:xfrm>
            <a:off x="685800" y="152400"/>
            <a:ext cx="3000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3000">
                <a:solidFill>
                  <a:schemeClr val="lt1"/>
                </a:solidFill>
                <a:latin typeface="Montserrat"/>
                <a:ea typeface="Montserrat"/>
                <a:cs typeface="Montserrat"/>
                <a:sym typeface="Montserrat"/>
              </a:rPr>
              <a:t>06</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8" name="Shape 388"/>
        <p:cNvGrpSpPr/>
        <p:nvPr/>
      </p:nvGrpSpPr>
      <p:grpSpPr>
        <a:xfrm>
          <a:off x="0" y="0"/>
          <a:ext cx="0" cy="0"/>
          <a:chOff x="0" y="0"/>
          <a:chExt cx="0" cy="0"/>
        </a:xfrm>
      </p:grpSpPr>
      <p:sp>
        <p:nvSpPr>
          <p:cNvPr id="389" name="Google Shape;389;p45"/>
          <p:cNvSpPr txBox="1"/>
          <p:nvPr>
            <p:ph type="title"/>
          </p:nvPr>
        </p:nvSpPr>
        <p:spPr>
          <a:xfrm>
            <a:off x="713225" y="1106125"/>
            <a:ext cx="77175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50,000+</a:t>
            </a:r>
            <a:endParaRPr/>
          </a:p>
        </p:txBody>
      </p:sp>
      <p:sp>
        <p:nvSpPr>
          <p:cNvPr id="390" name="Google Shape;390;p45"/>
          <p:cNvSpPr txBox="1"/>
          <p:nvPr>
            <p:ph idx="1" type="body"/>
          </p:nvPr>
        </p:nvSpPr>
        <p:spPr>
          <a:xfrm>
            <a:off x="1879250" y="3152225"/>
            <a:ext cx="5789400" cy="4899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fr"/>
              <a:t>Total users included in the A/B test.</a:t>
            </a:r>
            <a:endParaRPr/>
          </a:p>
        </p:txBody>
      </p:sp>
      <p:grpSp>
        <p:nvGrpSpPr>
          <p:cNvPr id="391" name="Google Shape;391;p45"/>
          <p:cNvGrpSpPr/>
          <p:nvPr/>
        </p:nvGrpSpPr>
        <p:grpSpPr>
          <a:xfrm flipH="1">
            <a:off x="1447463" y="4184275"/>
            <a:ext cx="7213088" cy="0"/>
            <a:chOff x="-869187" y="3943350"/>
            <a:chExt cx="7213088" cy="0"/>
          </a:xfrm>
        </p:grpSpPr>
        <p:cxnSp>
          <p:nvCxnSpPr>
            <p:cNvPr id="392" name="Google Shape;392;p45"/>
            <p:cNvCxnSpPr/>
            <p:nvPr/>
          </p:nvCxnSpPr>
          <p:spPr>
            <a:xfrm>
              <a:off x="1940500" y="3943350"/>
              <a:ext cx="4403400" cy="0"/>
            </a:xfrm>
            <a:prstGeom prst="straightConnector1">
              <a:avLst/>
            </a:prstGeom>
            <a:noFill/>
            <a:ln cap="flat" cmpd="sng" w="19050">
              <a:solidFill>
                <a:schemeClr val="dk2"/>
              </a:solidFill>
              <a:prstDash val="solid"/>
              <a:round/>
              <a:headEnd len="med" w="med" type="none"/>
              <a:tailEnd len="med" w="med" type="none"/>
            </a:ln>
          </p:spPr>
        </p:cxnSp>
        <p:cxnSp>
          <p:nvCxnSpPr>
            <p:cNvPr id="393" name="Google Shape;393;p45"/>
            <p:cNvCxnSpPr/>
            <p:nvPr/>
          </p:nvCxnSpPr>
          <p:spPr>
            <a:xfrm>
              <a:off x="-869187" y="3943350"/>
              <a:ext cx="2784900" cy="0"/>
            </a:xfrm>
            <a:prstGeom prst="straightConnector1">
              <a:avLst/>
            </a:prstGeom>
            <a:noFill/>
            <a:ln cap="flat" cmpd="sng" w="19050">
              <a:solidFill>
                <a:schemeClr val="dk2"/>
              </a:solidFill>
              <a:prstDash val="dot"/>
              <a:round/>
              <a:headEnd len="med" w="med" type="none"/>
              <a:tailEnd len="med" w="med" type="non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6"/>
          <p:cNvSpPr/>
          <p:nvPr/>
        </p:nvSpPr>
        <p:spPr>
          <a:xfrm>
            <a:off x="-30800" y="-15400"/>
            <a:ext cx="9232200" cy="1308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6"/>
          <p:cNvSpPr txBox="1"/>
          <p:nvPr>
            <p:ph type="title"/>
          </p:nvPr>
        </p:nvSpPr>
        <p:spPr>
          <a:xfrm>
            <a:off x="713225" y="539500"/>
            <a:ext cx="7717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solidFill>
                  <a:schemeClr val="accent2"/>
                </a:solidFill>
              </a:rPr>
              <a:t>EXPERIMENT</a:t>
            </a:r>
            <a:r>
              <a:rPr lang="fr">
                <a:solidFill>
                  <a:schemeClr val="accent2"/>
                </a:solidFill>
              </a:rPr>
              <a:t> </a:t>
            </a:r>
            <a:r>
              <a:rPr lang="fr">
                <a:solidFill>
                  <a:schemeClr val="lt1"/>
                </a:solidFill>
              </a:rPr>
              <a:t>EVALUATION</a:t>
            </a:r>
            <a:endParaRPr>
              <a:solidFill>
                <a:schemeClr val="lt1"/>
              </a:solidFill>
            </a:endParaRPr>
          </a:p>
        </p:txBody>
      </p:sp>
      <p:sp>
        <p:nvSpPr>
          <p:cNvPr id="400" name="Google Shape;400;p46"/>
          <p:cNvSpPr txBox="1"/>
          <p:nvPr>
            <p:ph idx="1" type="body"/>
          </p:nvPr>
        </p:nvSpPr>
        <p:spPr>
          <a:xfrm>
            <a:off x="713225" y="1496700"/>
            <a:ext cx="4453500" cy="298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fr"/>
              <a:t>Design: </a:t>
            </a:r>
            <a:r>
              <a:rPr lang="fr"/>
              <a:t>Randomized controlled A/B test.</a:t>
            </a:r>
            <a:endParaRPr/>
          </a:p>
          <a:p>
            <a:pPr indent="0" lvl="0" marL="0" rtl="0" algn="l">
              <a:spcBef>
                <a:spcPts val="1600"/>
              </a:spcBef>
              <a:spcAft>
                <a:spcPts val="0"/>
              </a:spcAft>
              <a:buClr>
                <a:schemeClr val="dk1"/>
              </a:buClr>
              <a:buSzPts val="1100"/>
              <a:buFont typeface="Arial"/>
              <a:buNone/>
            </a:pPr>
            <a:r>
              <a:rPr b="1" lang="fr"/>
              <a:t>Duration: </a:t>
            </a:r>
            <a:endParaRPr/>
          </a:p>
          <a:p>
            <a:pPr indent="0" lvl="0" marL="0" rtl="0" algn="l">
              <a:spcBef>
                <a:spcPts val="1600"/>
              </a:spcBef>
              <a:spcAft>
                <a:spcPts val="0"/>
              </a:spcAft>
              <a:buClr>
                <a:schemeClr val="dk1"/>
              </a:buClr>
              <a:buSzPts val="1100"/>
              <a:buFont typeface="Arial"/>
              <a:buNone/>
            </a:pPr>
            <a:r>
              <a:rPr b="1" lang="fr"/>
              <a:t>Limitations</a:t>
            </a:r>
            <a:endParaRPr b="1"/>
          </a:p>
          <a:p>
            <a:pPr indent="-292100" lvl="0" marL="457200" rtl="0" algn="l">
              <a:spcBef>
                <a:spcPts val="1600"/>
              </a:spcBef>
              <a:spcAft>
                <a:spcPts val="0"/>
              </a:spcAft>
              <a:buSzPts val="1000"/>
              <a:buFont typeface="Raleway"/>
              <a:buChar char="●"/>
            </a:pPr>
            <a:r>
              <a:rPr lang="fr"/>
              <a:t>Slight age imbalance.</a:t>
            </a:r>
            <a:endParaRPr/>
          </a:p>
          <a:p>
            <a:pPr indent="-292100" lvl="0" marL="457200" rtl="0" algn="l">
              <a:spcBef>
                <a:spcPts val="0"/>
              </a:spcBef>
              <a:spcAft>
                <a:spcPts val="0"/>
              </a:spcAft>
              <a:buSzPts val="1000"/>
              <a:buFont typeface="Raleway"/>
              <a:buChar char="●"/>
            </a:pPr>
            <a:r>
              <a:rPr lang="fr"/>
              <a:t>Higher navigation errors in Test group.</a:t>
            </a:r>
            <a:endParaRPr/>
          </a:p>
          <a:p>
            <a:pPr indent="-292100" lvl="0" marL="457200" rtl="0" algn="l">
              <a:spcBef>
                <a:spcPts val="0"/>
              </a:spcBef>
              <a:spcAft>
                <a:spcPts val="0"/>
              </a:spcAft>
              <a:buSzPts val="1000"/>
              <a:buFont typeface="Raleway"/>
              <a:buChar char="●"/>
            </a:pPr>
            <a:r>
              <a:rPr lang="fr"/>
              <a:t>No tracking by platform (mobile vs desktop)</a:t>
            </a:r>
            <a:endParaRPr/>
          </a:p>
        </p:txBody>
      </p:sp>
      <p:sp>
        <p:nvSpPr>
          <p:cNvPr id="401" name="Google Shape;401;p46"/>
          <p:cNvSpPr txBox="1"/>
          <p:nvPr/>
        </p:nvSpPr>
        <p:spPr>
          <a:xfrm>
            <a:off x="685800" y="152400"/>
            <a:ext cx="3000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3000">
                <a:solidFill>
                  <a:schemeClr val="accent2"/>
                </a:solidFill>
                <a:latin typeface="Montserrat"/>
                <a:ea typeface="Montserrat"/>
                <a:cs typeface="Montserrat"/>
                <a:sym typeface="Montserrat"/>
              </a:rPr>
              <a:t>07</a:t>
            </a:r>
            <a:endParaRPr/>
          </a:p>
        </p:txBody>
      </p:sp>
      <p:pic>
        <p:nvPicPr>
          <p:cNvPr id="402" name="Google Shape;402;p46"/>
          <p:cNvPicPr preferRelativeResize="0"/>
          <p:nvPr/>
        </p:nvPicPr>
        <p:blipFill>
          <a:blip r:embed="rId3">
            <a:alphaModFix/>
          </a:blip>
          <a:stretch>
            <a:fillRect/>
          </a:stretch>
        </p:blipFill>
        <p:spPr>
          <a:xfrm>
            <a:off x="6425450" y="-15400"/>
            <a:ext cx="2775950" cy="5206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7"/>
          <p:cNvSpPr/>
          <p:nvPr/>
        </p:nvSpPr>
        <p:spPr>
          <a:xfrm>
            <a:off x="3884539" y="2707738"/>
            <a:ext cx="2137500" cy="148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8" name="Google Shape;408;p47"/>
          <p:cNvSpPr/>
          <p:nvPr/>
        </p:nvSpPr>
        <p:spPr>
          <a:xfrm>
            <a:off x="6021860" y="1226900"/>
            <a:ext cx="2137500" cy="148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9" name="Google Shape;409;p47"/>
          <p:cNvSpPr/>
          <p:nvPr/>
        </p:nvSpPr>
        <p:spPr>
          <a:xfrm>
            <a:off x="6021860" y="2707738"/>
            <a:ext cx="2137500" cy="148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7"/>
          <p:cNvSpPr/>
          <p:nvPr/>
        </p:nvSpPr>
        <p:spPr>
          <a:xfrm>
            <a:off x="3884539" y="1226900"/>
            <a:ext cx="2137500" cy="148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7"/>
          <p:cNvSpPr txBox="1"/>
          <p:nvPr>
            <p:ph idx="1" type="subTitle"/>
          </p:nvPr>
        </p:nvSpPr>
        <p:spPr>
          <a:xfrm>
            <a:off x="3884736" y="2961703"/>
            <a:ext cx="2146800" cy="5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CHECK-INS</a:t>
            </a:r>
            <a:endParaRPr/>
          </a:p>
        </p:txBody>
      </p:sp>
      <p:sp>
        <p:nvSpPr>
          <p:cNvPr id="412" name="Google Shape;412;p47"/>
          <p:cNvSpPr txBox="1"/>
          <p:nvPr>
            <p:ph idx="2" type="subTitle"/>
          </p:nvPr>
        </p:nvSpPr>
        <p:spPr>
          <a:xfrm>
            <a:off x="3894188" y="3335426"/>
            <a:ext cx="2147100" cy="59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a:t>frequent sync meetings for EDA &amp; testing</a:t>
            </a:r>
            <a:endParaRPr/>
          </a:p>
        </p:txBody>
      </p:sp>
      <p:sp>
        <p:nvSpPr>
          <p:cNvPr id="413" name="Google Shape;413;p47"/>
          <p:cNvSpPr txBox="1"/>
          <p:nvPr>
            <p:ph idx="3" type="subTitle"/>
          </p:nvPr>
        </p:nvSpPr>
        <p:spPr>
          <a:xfrm>
            <a:off x="6022292" y="1458608"/>
            <a:ext cx="2156400" cy="5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GitHub</a:t>
            </a:r>
            <a:endParaRPr/>
          </a:p>
        </p:txBody>
      </p:sp>
      <p:sp>
        <p:nvSpPr>
          <p:cNvPr id="414" name="Google Shape;414;p47"/>
          <p:cNvSpPr txBox="1"/>
          <p:nvPr>
            <p:ph idx="4" type="subTitle"/>
          </p:nvPr>
        </p:nvSpPr>
        <p:spPr>
          <a:xfrm>
            <a:off x="6022423" y="3411626"/>
            <a:ext cx="2156700" cy="59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a:t>dashboard built collaboratively to share key insights</a:t>
            </a:r>
            <a:endParaRPr/>
          </a:p>
        </p:txBody>
      </p:sp>
      <p:sp>
        <p:nvSpPr>
          <p:cNvPr id="415" name="Google Shape;415;p47"/>
          <p:cNvSpPr txBox="1"/>
          <p:nvPr>
            <p:ph idx="5" type="subTitle"/>
          </p:nvPr>
        </p:nvSpPr>
        <p:spPr>
          <a:xfrm>
            <a:off x="6021860" y="2961703"/>
            <a:ext cx="2157000" cy="5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TABLEAU</a:t>
            </a:r>
            <a:endParaRPr/>
          </a:p>
        </p:txBody>
      </p:sp>
      <p:sp>
        <p:nvSpPr>
          <p:cNvPr id="416" name="Google Shape;416;p47"/>
          <p:cNvSpPr txBox="1"/>
          <p:nvPr>
            <p:ph idx="6" type="subTitle"/>
          </p:nvPr>
        </p:nvSpPr>
        <p:spPr>
          <a:xfrm>
            <a:off x="6022572" y="1835475"/>
            <a:ext cx="2156700" cy="59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a:t>to manage notebook &amp; code</a:t>
            </a:r>
            <a:endParaRPr/>
          </a:p>
        </p:txBody>
      </p:sp>
      <p:sp>
        <p:nvSpPr>
          <p:cNvPr id="417" name="Google Shape;417;p47"/>
          <p:cNvSpPr txBox="1"/>
          <p:nvPr>
            <p:ph idx="7" type="subTitle"/>
          </p:nvPr>
        </p:nvSpPr>
        <p:spPr>
          <a:xfrm>
            <a:off x="3879976" y="1460668"/>
            <a:ext cx="2137500" cy="50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TRELLO</a:t>
            </a:r>
            <a:endParaRPr/>
          </a:p>
        </p:txBody>
      </p:sp>
      <p:sp>
        <p:nvSpPr>
          <p:cNvPr id="418" name="Google Shape;418;p47"/>
          <p:cNvSpPr txBox="1"/>
          <p:nvPr>
            <p:ph idx="8" type="subTitle"/>
          </p:nvPr>
        </p:nvSpPr>
        <p:spPr>
          <a:xfrm>
            <a:off x="3889104" y="1833414"/>
            <a:ext cx="2137500" cy="59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a:t>for tracking</a:t>
            </a:r>
            <a:endParaRPr/>
          </a:p>
        </p:txBody>
      </p:sp>
      <p:sp>
        <p:nvSpPr>
          <p:cNvPr id="419" name="Google Shape;419;p47"/>
          <p:cNvSpPr txBox="1"/>
          <p:nvPr>
            <p:ph type="title"/>
          </p:nvPr>
        </p:nvSpPr>
        <p:spPr>
          <a:xfrm>
            <a:off x="3132950" y="463300"/>
            <a:ext cx="5827800" cy="56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fr" sz="2100">
                <a:solidFill>
                  <a:schemeClr val="accent2"/>
                </a:solidFill>
                <a:latin typeface="Montserrat ExtraBold"/>
                <a:ea typeface="Montserrat ExtraBold"/>
                <a:cs typeface="Montserrat ExtraBold"/>
                <a:sym typeface="Montserrat ExtraBold"/>
              </a:rPr>
              <a:t>TEAMWORK</a:t>
            </a:r>
            <a:r>
              <a:rPr b="0" lang="fr" sz="2100">
                <a:latin typeface="Montserrat ExtraBold"/>
                <a:ea typeface="Montserrat ExtraBold"/>
                <a:cs typeface="Montserrat ExtraBold"/>
                <a:sym typeface="Montserrat ExtraBold"/>
              </a:rPr>
              <a:t> &amp; PROJECT MANAGEMENT</a:t>
            </a:r>
            <a:endParaRPr b="0" sz="1800">
              <a:latin typeface="Montserrat ExtraBold"/>
              <a:ea typeface="Montserrat ExtraBold"/>
              <a:cs typeface="Montserrat ExtraBold"/>
              <a:sym typeface="Montserrat ExtraBold"/>
            </a:endParaRPr>
          </a:p>
        </p:txBody>
      </p:sp>
      <p:sp>
        <p:nvSpPr>
          <p:cNvPr id="420" name="Google Shape;420;p47"/>
          <p:cNvSpPr txBox="1"/>
          <p:nvPr/>
        </p:nvSpPr>
        <p:spPr>
          <a:xfrm>
            <a:off x="3093075" y="155025"/>
            <a:ext cx="30000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700">
                <a:solidFill>
                  <a:schemeClr val="accent2"/>
                </a:solidFill>
                <a:latin typeface="Montserrat"/>
                <a:ea typeface="Montserrat"/>
                <a:cs typeface="Montserrat"/>
                <a:sym typeface="Montserrat"/>
              </a:rPr>
              <a:t>08</a:t>
            </a:r>
            <a:endParaRPr sz="1100"/>
          </a:p>
        </p:txBody>
      </p:sp>
      <p:pic>
        <p:nvPicPr>
          <p:cNvPr id="421" name="Google Shape;421;p47"/>
          <p:cNvPicPr preferRelativeResize="0"/>
          <p:nvPr/>
        </p:nvPicPr>
        <p:blipFill>
          <a:blip r:embed="rId3">
            <a:alphaModFix/>
          </a:blip>
          <a:stretch>
            <a:fillRect/>
          </a:stretch>
        </p:blipFill>
        <p:spPr>
          <a:xfrm>
            <a:off x="-2575" y="0"/>
            <a:ext cx="2931896"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5" name="Shape 425"/>
        <p:cNvGrpSpPr/>
        <p:nvPr/>
      </p:nvGrpSpPr>
      <p:grpSpPr>
        <a:xfrm>
          <a:off x="0" y="0"/>
          <a:ext cx="0" cy="0"/>
          <a:chOff x="0" y="0"/>
          <a:chExt cx="0" cy="0"/>
        </a:xfrm>
      </p:grpSpPr>
      <p:sp>
        <p:nvSpPr>
          <p:cNvPr id="426" name="Google Shape;426;p48"/>
          <p:cNvSpPr txBox="1"/>
          <p:nvPr>
            <p:ph type="title"/>
          </p:nvPr>
        </p:nvSpPr>
        <p:spPr>
          <a:xfrm>
            <a:off x="1551300" y="539500"/>
            <a:ext cx="5743800" cy="55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accent1"/>
                </a:solidFill>
              </a:rPr>
              <a:t>CHALLENGES </a:t>
            </a:r>
            <a:r>
              <a:rPr lang="fr">
                <a:solidFill>
                  <a:schemeClr val="dk1"/>
                </a:solidFill>
              </a:rPr>
              <a:t>&amp; </a:t>
            </a:r>
            <a:r>
              <a:rPr lang="fr">
                <a:solidFill>
                  <a:schemeClr val="lt1"/>
                </a:solidFill>
              </a:rPr>
              <a:t>LEARNING</a:t>
            </a:r>
            <a:endParaRPr>
              <a:solidFill>
                <a:schemeClr val="lt1"/>
              </a:solidFill>
            </a:endParaRPr>
          </a:p>
        </p:txBody>
      </p:sp>
      <p:sp>
        <p:nvSpPr>
          <p:cNvPr id="427" name="Google Shape;427;p48"/>
          <p:cNvSpPr txBox="1"/>
          <p:nvPr>
            <p:ph idx="1" type="subTitle"/>
          </p:nvPr>
        </p:nvSpPr>
        <p:spPr>
          <a:xfrm>
            <a:off x="1644350" y="3468625"/>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INSIGHTS VS. BLUSINESS VALUE</a:t>
            </a:r>
            <a:endParaRPr/>
          </a:p>
        </p:txBody>
      </p:sp>
      <p:sp>
        <p:nvSpPr>
          <p:cNvPr id="428" name="Google Shape;428;p48"/>
          <p:cNvSpPr txBox="1"/>
          <p:nvPr>
            <p:ph idx="2" type="subTitle"/>
          </p:nvPr>
        </p:nvSpPr>
        <p:spPr>
          <a:xfrm>
            <a:off x="1644350" y="4002500"/>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Statistical</a:t>
            </a:r>
            <a:r>
              <a:rPr lang="fr"/>
              <a:t> win didn´t meet busines threshold</a:t>
            </a:r>
            <a:endParaRPr/>
          </a:p>
        </p:txBody>
      </p:sp>
      <p:sp>
        <p:nvSpPr>
          <p:cNvPr id="429" name="Google Shape;429;p48"/>
          <p:cNvSpPr txBox="1"/>
          <p:nvPr>
            <p:ph idx="3" type="subTitle"/>
          </p:nvPr>
        </p:nvSpPr>
        <p:spPr>
          <a:xfrm>
            <a:off x="5602039" y="1753225"/>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FUNNEL ANALYSIS</a:t>
            </a:r>
            <a:endParaRPr/>
          </a:p>
        </p:txBody>
      </p:sp>
      <p:sp>
        <p:nvSpPr>
          <p:cNvPr id="430" name="Google Shape;430;p48"/>
          <p:cNvSpPr txBox="1"/>
          <p:nvPr>
            <p:ph idx="4" type="subTitle"/>
          </p:nvPr>
        </p:nvSpPr>
        <p:spPr>
          <a:xfrm>
            <a:off x="5602059" y="3697700"/>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Backward steps exposed UX friction</a:t>
            </a:r>
            <a:endParaRPr/>
          </a:p>
        </p:txBody>
      </p:sp>
      <p:sp>
        <p:nvSpPr>
          <p:cNvPr id="431" name="Google Shape;431;p48"/>
          <p:cNvSpPr txBox="1"/>
          <p:nvPr>
            <p:ph idx="5" type="subTitle"/>
          </p:nvPr>
        </p:nvSpPr>
        <p:spPr>
          <a:xfrm>
            <a:off x="5602050" y="3316225"/>
            <a:ext cx="27897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USER BEHAVIOR &amp; UX</a:t>
            </a:r>
            <a:endParaRPr/>
          </a:p>
        </p:txBody>
      </p:sp>
      <p:sp>
        <p:nvSpPr>
          <p:cNvPr id="432" name="Google Shape;432;p48"/>
          <p:cNvSpPr txBox="1"/>
          <p:nvPr>
            <p:ph idx="6" type="subTitle"/>
          </p:nvPr>
        </p:nvSpPr>
        <p:spPr>
          <a:xfrm>
            <a:off x="5602039" y="2134700"/>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Step-by-step view revealed key drop-offs</a:t>
            </a:r>
            <a:endParaRPr/>
          </a:p>
        </p:txBody>
      </p:sp>
      <p:sp>
        <p:nvSpPr>
          <p:cNvPr id="433" name="Google Shape;433;p48"/>
          <p:cNvSpPr txBox="1"/>
          <p:nvPr>
            <p:ph idx="7" type="subTitle"/>
          </p:nvPr>
        </p:nvSpPr>
        <p:spPr>
          <a:xfrm>
            <a:off x="1644350" y="1753225"/>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DATA INTEGRATION</a:t>
            </a:r>
            <a:endParaRPr/>
          </a:p>
        </p:txBody>
      </p:sp>
      <p:sp>
        <p:nvSpPr>
          <p:cNvPr id="434" name="Google Shape;434;p48"/>
          <p:cNvSpPr txBox="1"/>
          <p:nvPr>
            <p:ph idx="8" type="subTitle"/>
          </p:nvPr>
        </p:nvSpPr>
        <p:spPr>
          <a:xfrm>
            <a:off x="1644350" y="2134700"/>
            <a:ext cx="2558400" cy="4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Merged datasets had </a:t>
            </a:r>
            <a:r>
              <a:rPr lang="fr"/>
              <a:t>inconsistent</a:t>
            </a:r>
            <a:r>
              <a:rPr lang="fr"/>
              <a:t> ID formats</a:t>
            </a:r>
            <a:endParaRPr/>
          </a:p>
        </p:txBody>
      </p:sp>
      <p:sp>
        <p:nvSpPr>
          <p:cNvPr id="435" name="Google Shape;435;p48"/>
          <p:cNvSpPr txBox="1"/>
          <p:nvPr>
            <p:ph idx="9" type="title"/>
          </p:nvPr>
        </p:nvSpPr>
        <p:spPr>
          <a:xfrm>
            <a:off x="833450" y="1632375"/>
            <a:ext cx="887100" cy="5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3000"/>
              <a:t>01</a:t>
            </a:r>
            <a:endParaRPr sz="3000"/>
          </a:p>
        </p:txBody>
      </p:sp>
      <p:sp>
        <p:nvSpPr>
          <p:cNvPr id="436" name="Google Shape;436;p48"/>
          <p:cNvSpPr txBox="1"/>
          <p:nvPr>
            <p:ph idx="13" type="title"/>
          </p:nvPr>
        </p:nvSpPr>
        <p:spPr>
          <a:xfrm>
            <a:off x="833450" y="3198625"/>
            <a:ext cx="887100" cy="5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3000"/>
              <a:t>03</a:t>
            </a:r>
            <a:endParaRPr sz="3000"/>
          </a:p>
        </p:txBody>
      </p:sp>
      <p:sp>
        <p:nvSpPr>
          <p:cNvPr id="437" name="Google Shape;437;p48"/>
          <p:cNvSpPr txBox="1"/>
          <p:nvPr>
            <p:ph idx="14" type="title"/>
          </p:nvPr>
        </p:nvSpPr>
        <p:spPr>
          <a:xfrm>
            <a:off x="4791150" y="3198625"/>
            <a:ext cx="887100" cy="5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04</a:t>
            </a:r>
            <a:endParaRPr/>
          </a:p>
        </p:txBody>
      </p:sp>
      <p:sp>
        <p:nvSpPr>
          <p:cNvPr id="438" name="Google Shape;438;p48"/>
          <p:cNvSpPr txBox="1"/>
          <p:nvPr>
            <p:ph idx="15" type="title"/>
          </p:nvPr>
        </p:nvSpPr>
        <p:spPr>
          <a:xfrm>
            <a:off x="4791150" y="1633975"/>
            <a:ext cx="887100" cy="5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02</a:t>
            </a:r>
            <a:endParaRPr/>
          </a:p>
        </p:txBody>
      </p:sp>
      <p:sp>
        <p:nvSpPr>
          <p:cNvPr id="439" name="Google Shape;439;p48"/>
          <p:cNvSpPr txBox="1"/>
          <p:nvPr/>
        </p:nvSpPr>
        <p:spPr>
          <a:xfrm>
            <a:off x="1600200" y="152400"/>
            <a:ext cx="3000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3000">
                <a:solidFill>
                  <a:schemeClr val="accent1"/>
                </a:solidFill>
                <a:latin typeface="Montserrat"/>
                <a:ea typeface="Montserrat"/>
                <a:cs typeface="Montserrat"/>
                <a:sym typeface="Montserrat"/>
              </a:rPr>
              <a:t>09</a:t>
            </a:r>
            <a:endParaRPr>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9"/>
          <p:cNvSpPr txBox="1"/>
          <p:nvPr>
            <p:ph type="title"/>
          </p:nvPr>
        </p:nvSpPr>
        <p:spPr>
          <a:xfrm>
            <a:off x="713225" y="387100"/>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sz="2800">
                <a:solidFill>
                  <a:schemeClr val="accent2"/>
                </a:solidFill>
              </a:rPr>
              <a:t>CONCLUSIONS </a:t>
            </a:r>
            <a:r>
              <a:rPr lang="fr" sz="2800"/>
              <a:t>&amp; RECOMMENDATION</a:t>
            </a:r>
            <a:endParaRPr sz="2800"/>
          </a:p>
        </p:txBody>
      </p:sp>
      <p:sp>
        <p:nvSpPr>
          <p:cNvPr id="445" name="Google Shape;445;p49"/>
          <p:cNvSpPr txBox="1"/>
          <p:nvPr/>
        </p:nvSpPr>
        <p:spPr>
          <a:xfrm>
            <a:off x="6095125" y="3023425"/>
            <a:ext cx="2016300" cy="32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200">
                <a:latin typeface="Montserrat SemiBold"/>
                <a:ea typeface="Montserrat SemiBold"/>
                <a:cs typeface="Montserrat SemiBold"/>
                <a:sym typeface="Montserrat SemiBold"/>
              </a:rPr>
              <a:t>UX ISSUE DETECTED</a:t>
            </a:r>
            <a:endParaRPr sz="1200">
              <a:solidFill>
                <a:srgbClr val="000000"/>
              </a:solidFill>
              <a:latin typeface="Montserrat SemiBold"/>
              <a:ea typeface="Montserrat SemiBold"/>
              <a:cs typeface="Montserrat SemiBold"/>
              <a:sym typeface="Montserrat SemiBold"/>
            </a:endParaRPr>
          </a:p>
        </p:txBody>
      </p:sp>
      <p:sp>
        <p:nvSpPr>
          <p:cNvPr id="446" name="Google Shape;446;p49"/>
          <p:cNvSpPr txBox="1"/>
          <p:nvPr/>
        </p:nvSpPr>
        <p:spPr>
          <a:xfrm>
            <a:off x="3524355" y="3203082"/>
            <a:ext cx="1844100" cy="49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Raleway"/>
                <a:ea typeface="Raleway"/>
                <a:cs typeface="Raleway"/>
                <a:sym typeface="Raleway"/>
              </a:rPr>
              <a:t>Didn’t reach the </a:t>
            </a:r>
            <a:r>
              <a:rPr b="1" lang="fr" sz="1000">
                <a:latin typeface="Raleway"/>
                <a:ea typeface="Raleway"/>
                <a:cs typeface="Raleway"/>
                <a:sym typeface="Raleway"/>
              </a:rPr>
              <a:t>5%</a:t>
            </a:r>
            <a:r>
              <a:rPr lang="fr" sz="1000">
                <a:latin typeface="Raleway"/>
                <a:ea typeface="Raleway"/>
                <a:cs typeface="Raleway"/>
                <a:sym typeface="Raleway"/>
              </a:rPr>
              <a:t> business impact threshold.</a:t>
            </a:r>
            <a:endParaRPr sz="1000">
              <a:solidFill>
                <a:srgbClr val="000000"/>
              </a:solidFill>
              <a:latin typeface="Raleway"/>
              <a:ea typeface="Raleway"/>
              <a:cs typeface="Raleway"/>
              <a:sym typeface="Raleway"/>
            </a:endParaRPr>
          </a:p>
        </p:txBody>
      </p:sp>
      <p:sp>
        <p:nvSpPr>
          <p:cNvPr id="447" name="Google Shape;447;p49"/>
          <p:cNvSpPr txBox="1"/>
          <p:nvPr/>
        </p:nvSpPr>
        <p:spPr>
          <a:xfrm>
            <a:off x="3524355" y="3023437"/>
            <a:ext cx="1844100" cy="32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100">
                <a:latin typeface="Montserrat SemiBold"/>
                <a:ea typeface="Montserrat SemiBold"/>
                <a:cs typeface="Montserrat SemiBold"/>
                <a:sym typeface="Montserrat SemiBold"/>
              </a:rPr>
              <a:t>NOT COST-EFFECTIVE</a:t>
            </a:r>
            <a:endParaRPr sz="1100">
              <a:solidFill>
                <a:srgbClr val="000000"/>
              </a:solidFill>
              <a:latin typeface="Montserrat SemiBold"/>
              <a:ea typeface="Montserrat SemiBold"/>
              <a:cs typeface="Montserrat SemiBold"/>
              <a:sym typeface="Montserrat SemiBold"/>
            </a:endParaRPr>
          </a:p>
        </p:txBody>
      </p:sp>
      <p:sp>
        <p:nvSpPr>
          <p:cNvPr id="448" name="Google Shape;448;p49"/>
          <p:cNvSpPr txBox="1"/>
          <p:nvPr/>
        </p:nvSpPr>
        <p:spPr>
          <a:xfrm>
            <a:off x="6183084" y="3200354"/>
            <a:ext cx="1844100" cy="49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Raleway"/>
                <a:ea typeface="Raleway"/>
                <a:cs typeface="Raleway"/>
                <a:sym typeface="Raleway"/>
              </a:rPr>
              <a:t>High error rate </a:t>
            </a:r>
            <a:r>
              <a:rPr b="1" lang="fr" sz="1000">
                <a:latin typeface="Raleway"/>
                <a:ea typeface="Raleway"/>
                <a:cs typeface="Raleway"/>
                <a:sym typeface="Raleway"/>
              </a:rPr>
              <a:t>(18.88%)</a:t>
            </a:r>
            <a:r>
              <a:rPr lang="fr" sz="1000">
                <a:latin typeface="Raleway"/>
                <a:ea typeface="Raleway"/>
                <a:cs typeface="Raleway"/>
                <a:sym typeface="Raleway"/>
              </a:rPr>
              <a:t> at Start step → user confusion.</a:t>
            </a:r>
            <a:endParaRPr sz="1000">
              <a:solidFill>
                <a:srgbClr val="000000"/>
              </a:solidFill>
              <a:latin typeface="Raleway"/>
              <a:ea typeface="Raleway"/>
              <a:cs typeface="Raleway"/>
              <a:sym typeface="Raleway"/>
            </a:endParaRPr>
          </a:p>
        </p:txBody>
      </p:sp>
      <p:sp>
        <p:nvSpPr>
          <p:cNvPr id="449" name="Google Shape;449;p49"/>
          <p:cNvSpPr txBox="1"/>
          <p:nvPr/>
        </p:nvSpPr>
        <p:spPr>
          <a:xfrm>
            <a:off x="865625" y="3023437"/>
            <a:ext cx="1844100" cy="32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Montserrat SemiBold"/>
                <a:ea typeface="Montserrat SemiBold"/>
                <a:cs typeface="Montserrat SemiBold"/>
                <a:sym typeface="Montserrat SemiBold"/>
              </a:rPr>
              <a:t>COMPLETION RATE INCREASED</a:t>
            </a:r>
            <a:endParaRPr sz="1000">
              <a:solidFill>
                <a:srgbClr val="000000"/>
              </a:solidFill>
              <a:latin typeface="Montserrat SemiBold"/>
              <a:ea typeface="Montserrat SemiBold"/>
              <a:cs typeface="Montserrat SemiBold"/>
              <a:sym typeface="Montserrat SemiBold"/>
            </a:endParaRPr>
          </a:p>
        </p:txBody>
      </p:sp>
      <p:sp>
        <p:nvSpPr>
          <p:cNvPr id="450" name="Google Shape;450;p49"/>
          <p:cNvSpPr txBox="1"/>
          <p:nvPr/>
        </p:nvSpPr>
        <p:spPr>
          <a:xfrm>
            <a:off x="865625" y="3276554"/>
            <a:ext cx="1844100" cy="49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Raleway"/>
                <a:ea typeface="Raleway"/>
                <a:cs typeface="Raleway"/>
                <a:sym typeface="Raleway"/>
              </a:rPr>
              <a:t>Test group performed better — </a:t>
            </a:r>
            <a:r>
              <a:rPr b="1" lang="fr" sz="1000">
                <a:latin typeface="Raleway"/>
                <a:ea typeface="Raleway"/>
                <a:cs typeface="Raleway"/>
                <a:sym typeface="Raleway"/>
              </a:rPr>
              <a:t>14.5% vs 12.3%</a:t>
            </a:r>
            <a:endParaRPr b="1" sz="1000">
              <a:solidFill>
                <a:srgbClr val="000000"/>
              </a:solidFill>
              <a:latin typeface="Raleway"/>
              <a:ea typeface="Raleway"/>
              <a:cs typeface="Raleway"/>
              <a:sym typeface="Raleway"/>
            </a:endParaRPr>
          </a:p>
        </p:txBody>
      </p:sp>
      <p:cxnSp>
        <p:nvCxnSpPr>
          <p:cNvPr id="451" name="Google Shape;451;p49"/>
          <p:cNvCxnSpPr>
            <a:endCxn id="452" idx="3"/>
          </p:cNvCxnSpPr>
          <p:nvPr/>
        </p:nvCxnSpPr>
        <p:spPr>
          <a:xfrm flipH="1" rot="10800000">
            <a:off x="881184" y="2909434"/>
            <a:ext cx="7146000" cy="9000"/>
          </a:xfrm>
          <a:prstGeom prst="straightConnector1">
            <a:avLst/>
          </a:prstGeom>
          <a:noFill/>
          <a:ln cap="flat" cmpd="sng" w="9525">
            <a:solidFill>
              <a:schemeClr val="dk1"/>
            </a:solidFill>
            <a:prstDash val="solid"/>
            <a:round/>
            <a:headEnd len="med" w="med" type="none"/>
            <a:tailEnd len="med" w="med" type="oval"/>
          </a:ln>
        </p:spPr>
      </p:cxnSp>
      <p:sp>
        <p:nvSpPr>
          <p:cNvPr id="453" name="Google Shape;453;p49"/>
          <p:cNvSpPr/>
          <p:nvPr/>
        </p:nvSpPr>
        <p:spPr>
          <a:xfrm>
            <a:off x="865672" y="2829634"/>
            <a:ext cx="1844100" cy="159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454" name="Google Shape;454;p49"/>
          <p:cNvSpPr/>
          <p:nvPr/>
        </p:nvSpPr>
        <p:spPr>
          <a:xfrm>
            <a:off x="3524443" y="2829634"/>
            <a:ext cx="1844100" cy="159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9"/>
          <p:cNvSpPr/>
          <p:nvPr/>
        </p:nvSpPr>
        <p:spPr>
          <a:xfrm>
            <a:off x="6183084" y="2829634"/>
            <a:ext cx="1844100" cy="159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9"/>
          <p:cNvSpPr txBox="1"/>
          <p:nvPr/>
        </p:nvSpPr>
        <p:spPr>
          <a:xfrm>
            <a:off x="729775" y="314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800">
                <a:solidFill>
                  <a:schemeClr val="accent2"/>
                </a:solidFill>
                <a:latin typeface="Montserrat"/>
                <a:ea typeface="Montserrat"/>
                <a:cs typeface="Montserrat"/>
                <a:sym typeface="Montserrat"/>
              </a:rPr>
              <a:t>10</a:t>
            </a:r>
            <a:endParaRPr sz="1200"/>
          </a:p>
        </p:txBody>
      </p:sp>
      <p:sp>
        <p:nvSpPr>
          <p:cNvPr id="456" name="Google Shape;456;p49"/>
          <p:cNvSpPr txBox="1"/>
          <p:nvPr/>
        </p:nvSpPr>
        <p:spPr>
          <a:xfrm>
            <a:off x="1060325" y="3906550"/>
            <a:ext cx="7023300" cy="8619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fr" sz="1200">
                <a:latin typeface="Montserrat SemiBold"/>
                <a:ea typeface="Montserrat SemiBold"/>
                <a:cs typeface="Montserrat SemiBold"/>
                <a:sym typeface="Montserrat SemiBold"/>
              </a:rPr>
              <a:t>💡 Recommendations: </a:t>
            </a:r>
            <a:endParaRPr sz="1200">
              <a:latin typeface="Montserrat SemiBold"/>
              <a:ea typeface="Montserrat SemiBold"/>
              <a:cs typeface="Montserrat SemiBold"/>
              <a:sym typeface="Montserrat SemiBold"/>
            </a:endParaRPr>
          </a:p>
          <a:p>
            <a:pPr indent="0" lvl="0" marL="0" marR="0" rtl="0" algn="ctr">
              <a:lnSpc>
                <a:spcPct val="100000"/>
              </a:lnSpc>
              <a:spcBef>
                <a:spcPts val="0"/>
              </a:spcBef>
              <a:spcAft>
                <a:spcPts val="0"/>
              </a:spcAft>
              <a:buNone/>
            </a:pPr>
            <a:r>
              <a:rPr lang="fr" sz="800">
                <a:latin typeface="Raleway"/>
                <a:ea typeface="Raleway"/>
                <a:cs typeface="Raleway"/>
                <a:sym typeface="Raleway"/>
              </a:rPr>
              <a:t>Refine early steps → reduce confusion</a:t>
            </a:r>
            <a:endParaRPr sz="800">
              <a:latin typeface="Raleway"/>
              <a:ea typeface="Raleway"/>
              <a:cs typeface="Raleway"/>
              <a:sym typeface="Raleway"/>
            </a:endParaRPr>
          </a:p>
          <a:p>
            <a:pPr indent="0" lvl="0" marL="0" marR="0" rtl="0" algn="ctr">
              <a:lnSpc>
                <a:spcPct val="100000"/>
              </a:lnSpc>
              <a:spcBef>
                <a:spcPts val="0"/>
              </a:spcBef>
              <a:spcAft>
                <a:spcPts val="0"/>
              </a:spcAft>
              <a:buNone/>
            </a:pPr>
            <a:r>
              <a:rPr lang="fr" sz="800">
                <a:latin typeface="Raleway"/>
                <a:ea typeface="Raleway"/>
                <a:cs typeface="Raleway"/>
                <a:sym typeface="Raleway"/>
              </a:rPr>
              <a:t>Collect user feedback</a:t>
            </a:r>
            <a:endParaRPr sz="800">
              <a:latin typeface="Raleway"/>
              <a:ea typeface="Raleway"/>
              <a:cs typeface="Raleway"/>
              <a:sym typeface="Raleway"/>
            </a:endParaRPr>
          </a:p>
          <a:p>
            <a:pPr indent="0" lvl="0" marL="0" marR="0" rtl="0" algn="ctr">
              <a:lnSpc>
                <a:spcPct val="100000"/>
              </a:lnSpc>
              <a:spcBef>
                <a:spcPts val="0"/>
              </a:spcBef>
              <a:spcAft>
                <a:spcPts val="0"/>
              </a:spcAft>
              <a:buNone/>
            </a:pPr>
            <a:r>
              <a:rPr lang="fr" sz="800">
                <a:latin typeface="Raleway"/>
                <a:ea typeface="Raleway"/>
                <a:cs typeface="Raleway"/>
                <a:sym typeface="Raleway"/>
              </a:rPr>
              <a:t>Re-run A/B test after improvements</a:t>
            </a:r>
            <a:endParaRPr sz="800">
              <a:latin typeface="Raleway"/>
              <a:ea typeface="Raleway"/>
              <a:cs typeface="Raleway"/>
              <a:sym typeface="Raleway"/>
            </a:endParaRPr>
          </a:p>
          <a:p>
            <a:pPr indent="0" lvl="0" marL="0" marR="0" rtl="0" algn="ctr">
              <a:lnSpc>
                <a:spcPct val="100000"/>
              </a:lnSpc>
              <a:spcBef>
                <a:spcPts val="0"/>
              </a:spcBef>
              <a:spcAft>
                <a:spcPts val="0"/>
              </a:spcAft>
              <a:buNone/>
            </a:pPr>
            <a:r>
              <a:rPr lang="fr" sz="800">
                <a:latin typeface="Raleway"/>
                <a:ea typeface="Raleway"/>
                <a:cs typeface="Raleway"/>
                <a:sym typeface="Raleway"/>
              </a:rPr>
              <a:t>Track performance by device</a:t>
            </a:r>
            <a:endParaRPr sz="800">
              <a:latin typeface="Raleway"/>
              <a:ea typeface="Raleway"/>
              <a:cs typeface="Raleway"/>
              <a:sym typeface="Raleway"/>
            </a:endParaRPr>
          </a:p>
        </p:txBody>
      </p:sp>
      <p:grpSp>
        <p:nvGrpSpPr>
          <p:cNvPr id="457" name="Google Shape;457;p49"/>
          <p:cNvGrpSpPr/>
          <p:nvPr/>
        </p:nvGrpSpPr>
        <p:grpSpPr>
          <a:xfrm>
            <a:off x="1243265" y="1501786"/>
            <a:ext cx="1226723" cy="1222588"/>
            <a:chOff x="6870193" y="2295620"/>
            <a:chExt cx="360356" cy="343462"/>
          </a:xfrm>
        </p:grpSpPr>
        <p:sp>
          <p:nvSpPr>
            <p:cNvPr id="458" name="Google Shape;458;p4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49"/>
          <p:cNvGrpSpPr/>
          <p:nvPr/>
        </p:nvGrpSpPr>
        <p:grpSpPr>
          <a:xfrm>
            <a:off x="3853655" y="1425438"/>
            <a:ext cx="1226714" cy="1293770"/>
            <a:chOff x="5779408" y="3699191"/>
            <a:chExt cx="317645" cy="318757"/>
          </a:xfrm>
        </p:grpSpPr>
        <p:sp>
          <p:nvSpPr>
            <p:cNvPr id="461" name="Google Shape;461;p4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49"/>
          <p:cNvGrpSpPr/>
          <p:nvPr/>
        </p:nvGrpSpPr>
        <p:grpSpPr>
          <a:xfrm>
            <a:off x="6443602" y="1496625"/>
            <a:ext cx="1313348" cy="1222595"/>
            <a:chOff x="7009649" y="1541981"/>
            <a:chExt cx="524940" cy="320655"/>
          </a:xfrm>
        </p:grpSpPr>
        <p:sp>
          <p:nvSpPr>
            <p:cNvPr id="464" name="Google Shape;464;p4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5" name="Shape 475"/>
        <p:cNvGrpSpPr/>
        <p:nvPr/>
      </p:nvGrpSpPr>
      <p:grpSpPr>
        <a:xfrm>
          <a:off x="0" y="0"/>
          <a:ext cx="0" cy="0"/>
          <a:chOff x="0" y="0"/>
          <a:chExt cx="0" cy="0"/>
        </a:xfrm>
      </p:grpSpPr>
      <p:sp>
        <p:nvSpPr>
          <p:cNvPr id="476" name="Google Shape;476;p50"/>
          <p:cNvSpPr/>
          <p:nvPr/>
        </p:nvSpPr>
        <p:spPr>
          <a:xfrm>
            <a:off x="-87900" y="-177850"/>
            <a:ext cx="8943512" cy="5143564"/>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477" name="Google Shape;477;p50"/>
          <p:cNvSpPr txBox="1"/>
          <p:nvPr>
            <p:ph idx="1" type="body"/>
          </p:nvPr>
        </p:nvSpPr>
        <p:spPr>
          <a:xfrm>
            <a:off x="376975" y="80800"/>
            <a:ext cx="3498600" cy="10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lt1"/>
                </a:solidFill>
              </a:rPr>
              <a:t>NEXT</a:t>
            </a:r>
            <a:r>
              <a:rPr lang="fr">
                <a:solidFill>
                  <a:schemeClr val="accent2"/>
                </a:solidFill>
              </a:rPr>
              <a:t> </a:t>
            </a:r>
            <a:r>
              <a:rPr lang="fr">
                <a:solidFill>
                  <a:schemeClr val="accent3"/>
                </a:solidFill>
              </a:rPr>
              <a:t>STEPS</a:t>
            </a:r>
            <a:endParaRPr>
              <a:solidFill>
                <a:schemeClr val="accent3"/>
              </a:solidFill>
            </a:endParaRPr>
          </a:p>
        </p:txBody>
      </p:sp>
      <p:grpSp>
        <p:nvGrpSpPr>
          <p:cNvPr id="478" name="Google Shape;478;p50"/>
          <p:cNvGrpSpPr/>
          <p:nvPr/>
        </p:nvGrpSpPr>
        <p:grpSpPr>
          <a:xfrm>
            <a:off x="8815450" y="539500"/>
            <a:ext cx="0" cy="5521200"/>
            <a:chOff x="397450" y="-362125"/>
            <a:chExt cx="0" cy="5521200"/>
          </a:xfrm>
        </p:grpSpPr>
        <p:cxnSp>
          <p:nvCxnSpPr>
            <p:cNvPr id="479" name="Google Shape;479;p50"/>
            <p:cNvCxnSpPr/>
            <p:nvPr/>
          </p:nvCxnSpPr>
          <p:spPr>
            <a:xfrm rot="10800000">
              <a:off x="397450" y="537575"/>
              <a:ext cx="0" cy="4621500"/>
            </a:xfrm>
            <a:prstGeom prst="straightConnector1">
              <a:avLst/>
            </a:prstGeom>
            <a:noFill/>
            <a:ln cap="flat" cmpd="sng" w="19050">
              <a:solidFill>
                <a:schemeClr val="lt1"/>
              </a:solidFill>
              <a:prstDash val="solid"/>
              <a:round/>
              <a:headEnd len="med" w="med" type="none"/>
              <a:tailEnd len="med" w="med" type="none"/>
            </a:ln>
          </p:spPr>
        </p:cxnSp>
        <p:cxnSp>
          <p:nvCxnSpPr>
            <p:cNvPr id="480" name="Google Shape;480;p50"/>
            <p:cNvCxnSpPr/>
            <p:nvPr/>
          </p:nvCxnSpPr>
          <p:spPr>
            <a:xfrm rot="10800000">
              <a:off x="397450" y="-362125"/>
              <a:ext cx="0" cy="899700"/>
            </a:xfrm>
            <a:prstGeom prst="straightConnector1">
              <a:avLst/>
            </a:prstGeom>
            <a:noFill/>
            <a:ln cap="flat" cmpd="sng" w="19050">
              <a:solidFill>
                <a:schemeClr val="lt1"/>
              </a:solidFill>
              <a:prstDash val="dot"/>
              <a:round/>
              <a:headEnd len="med" w="med" type="none"/>
              <a:tailEnd len="med" w="med" type="none"/>
            </a:ln>
          </p:spPr>
        </p:cxnSp>
      </p:grpSp>
      <p:sp>
        <p:nvSpPr>
          <p:cNvPr id="481" name="Google Shape;481;p50"/>
          <p:cNvSpPr txBox="1"/>
          <p:nvPr/>
        </p:nvSpPr>
        <p:spPr>
          <a:xfrm>
            <a:off x="376975" y="46300"/>
            <a:ext cx="3000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500">
                <a:solidFill>
                  <a:schemeClr val="lt1"/>
                </a:solidFill>
                <a:latin typeface="Montserrat"/>
                <a:ea typeface="Montserrat"/>
                <a:cs typeface="Montserrat"/>
                <a:sym typeface="Montserrat"/>
              </a:rPr>
              <a:t>11</a:t>
            </a:r>
            <a:endParaRPr/>
          </a:p>
        </p:txBody>
      </p:sp>
      <p:sp>
        <p:nvSpPr>
          <p:cNvPr id="482" name="Google Shape;482;p50"/>
          <p:cNvSpPr txBox="1"/>
          <p:nvPr/>
        </p:nvSpPr>
        <p:spPr>
          <a:xfrm>
            <a:off x="0" y="838200"/>
            <a:ext cx="4314900" cy="25365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AutoNum type="arabicPeriod"/>
            </a:pPr>
            <a:r>
              <a:rPr lang="fr">
                <a:solidFill>
                  <a:schemeClr val="lt1"/>
                </a:solidFill>
                <a:latin typeface="Raleway"/>
                <a:ea typeface="Raleway"/>
                <a:cs typeface="Raleway"/>
                <a:sym typeface="Raleway"/>
              </a:rPr>
              <a:t>Finalize UI adjustments based on early funnel insights.</a:t>
            </a:r>
            <a:endParaRPr>
              <a:solidFill>
                <a:schemeClr val="lt1"/>
              </a:solidFill>
              <a:latin typeface="Raleway"/>
              <a:ea typeface="Raleway"/>
              <a:cs typeface="Raleway"/>
              <a:sym typeface="Raleway"/>
            </a:endParaRPr>
          </a:p>
          <a:p>
            <a:pPr indent="-298450" lvl="0" marL="457200" rtl="0" algn="l">
              <a:lnSpc>
                <a:spcPct val="115000"/>
              </a:lnSpc>
              <a:spcBef>
                <a:spcPts val="0"/>
              </a:spcBef>
              <a:spcAft>
                <a:spcPts val="0"/>
              </a:spcAft>
              <a:buClr>
                <a:schemeClr val="dk1"/>
              </a:buClr>
              <a:buSzPts val="1100"/>
              <a:buAutoNum type="arabicPeriod"/>
            </a:pPr>
            <a:r>
              <a:rPr lang="fr">
                <a:solidFill>
                  <a:schemeClr val="lt1"/>
                </a:solidFill>
                <a:latin typeface="Raleway"/>
                <a:ea typeface="Raleway"/>
                <a:cs typeface="Raleway"/>
                <a:sym typeface="Raleway"/>
              </a:rPr>
              <a:t>Launch a new test version after applying usability fixes.</a:t>
            </a:r>
            <a:endParaRPr>
              <a:solidFill>
                <a:schemeClr val="lt1"/>
              </a:solidFill>
              <a:latin typeface="Raleway"/>
              <a:ea typeface="Raleway"/>
              <a:cs typeface="Raleway"/>
              <a:sym typeface="Raleway"/>
            </a:endParaRPr>
          </a:p>
          <a:p>
            <a:pPr indent="-298450" lvl="0" marL="457200" rtl="0" algn="l">
              <a:lnSpc>
                <a:spcPct val="115000"/>
              </a:lnSpc>
              <a:spcBef>
                <a:spcPts val="0"/>
              </a:spcBef>
              <a:spcAft>
                <a:spcPts val="0"/>
              </a:spcAft>
              <a:buClr>
                <a:schemeClr val="dk1"/>
              </a:buClr>
              <a:buSzPts val="1100"/>
              <a:buAutoNum type="arabicPeriod"/>
            </a:pPr>
            <a:r>
              <a:rPr lang="fr">
                <a:solidFill>
                  <a:schemeClr val="lt1"/>
                </a:solidFill>
                <a:latin typeface="Raleway"/>
                <a:ea typeface="Raleway"/>
                <a:cs typeface="Raleway"/>
                <a:sym typeface="Raleway"/>
              </a:rPr>
              <a:t>Prioritize mobile/desktop segmentation and age-based behavior.</a:t>
            </a:r>
            <a:endParaRPr>
              <a:solidFill>
                <a:schemeClr val="lt1"/>
              </a:solidFill>
              <a:latin typeface="Raleway"/>
              <a:ea typeface="Raleway"/>
              <a:cs typeface="Raleway"/>
              <a:sym typeface="Raleway"/>
            </a:endParaRPr>
          </a:p>
          <a:p>
            <a:pPr indent="-298450" lvl="0" marL="457200" rtl="0" algn="l">
              <a:lnSpc>
                <a:spcPct val="115000"/>
              </a:lnSpc>
              <a:spcBef>
                <a:spcPts val="0"/>
              </a:spcBef>
              <a:spcAft>
                <a:spcPts val="0"/>
              </a:spcAft>
              <a:buClr>
                <a:schemeClr val="dk1"/>
              </a:buClr>
              <a:buSzPts val="1100"/>
              <a:buAutoNum type="arabicPeriod"/>
            </a:pPr>
            <a:r>
              <a:rPr lang="fr">
                <a:solidFill>
                  <a:schemeClr val="lt1"/>
                </a:solidFill>
                <a:latin typeface="Raleway"/>
                <a:ea typeface="Raleway"/>
                <a:cs typeface="Raleway"/>
                <a:sym typeface="Raleway"/>
              </a:rPr>
              <a:t>Run targeted user tests to uncover friction points.</a:t>
            </a:r>
            <a:endParaRPr>
              <a:solidFill>
                <a:schemeClr val="lt1"/>
              </a:solidFill>
              <a:latin typeface="Raleway"/>
              <a:ea typeface="Raleway"/>
              <a:cs typeface="Raleway"/>
              <a:sym typeface="Raleway"/>
            </a:endParaRPr>
          </a:p>
          <a:p>
            <a:pPr indent="0" lvl="0" marL="457200" rtl="0" algn="l">
              <a:spcBef>
                <a:spcPts val="1200"/>
              </a:spcBef>
              <a:spcAft>
                <a:spcPts val="0"/>
              </a:spcAft>
              <a:buNone/>
            </a:pPr>
            <a:r>
              <a:t/>
            </a:r>
            <a:endParaRPr>
              <a:solidFill>
                <a:schemeClr val="lt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2" name="Shape 232"/>
        <p:cNvGrpSpPr/>
        <p:nvPr/>
      </p:nvGrpSpPr>
      <p:grpSpPr>
        <a:xfrm>
          <a:off x="0" y="0"/>
          <a:ext cx="0" cy="0"/>
          <a:chOff x="0" y="0"/>
          <a:chExt cx="0" cy="0"/>
        </a:xfrm>
      </p:grpSpPr>
      <p:sp>
        <p:nvSpPr>
          <p:cNvPr id="233" name="Google Shape;233;p33"/>
          <p:cNvSpPr txBox="1"/>
          <p:nvPr>
            <p:ph type="title"/>
          </p:nvPr>
        </p:nvSpPr>
        <p:spPr>
          <a:xfrm>
            <a:off x="713225" y="539500"/>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accent2"/>
                </a:solidFill>
              </a:rPr>
              <a:t>CONTENT</a:t>
            </a:r>
            <a:r>
              <a:rPr lang="fr">
                <a:solidFill>
                  <a:schemeClr val="accent2"/>
                </a:solidFill>
              </a:rPr>
              <a:t> </a:t>
            </a:r>
            <a:r>
              <a:rPr lang="fr"/>
              <a:t>TABLE</a:t>
            </a:r>
            <a:endParaRPr>
              <a:solidFill>
                <a:schemeClr val="lt1"/>
              </a:solidFill>
            </a:endParaRPr>
          </a:p>
        </p:txBody>
      </p:sp>
      <p:sp>
        <p:nvSpPr>
          <p:cNvPr id="234" name="Google Shape;234;p33"/>
          <p:cNvSpPr txBox="1"/>
          <p:nvPr>
            <p:ph idx="1" type="body"/>
          </p:nvPr>
        </p:nvSpPr>
        <p:spPr>
          <a:xfrm>
            <a:off x="713225" y="1436550"/>
            <a:ext cx="7717500" cy="34005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Clr>
                <a:schemeClr val="lt1"/>
              </a:buClr>
              <a:buSzPts val="1500"/>
              <a:buFont typeface="Raleway Medium"/>
              <a:buAutoNum type="arabicPeriod"/>
            </a:pPr>
            <a:r>
              <a:rPr lang="fr" sz="1500">
                <a:latin typeface="Raleway Medium"/>
                <a:ea typeface="Raleway Medium"/>
                <a:cs typeface="Raleway Medium"/>
                <a:sym typeface="Raleway Medium"/>
              </a:rPr>
              <a:t>Introduction.</a:t>
            </a:r>
            <a:endParaRPr sz="1500">
              <a:solidFill>
                <a:schemeClr val="lt1"/>
              </a:solidFill>
              <a:latin typeface="Raleway Medium"/>
              <a:ea typeface="Raleway Medium"/>
              <a:cs typeface="Raleway Medium"/>
              <a:sym typeface="Raleway Medium"/>
            </a:endParaRPr>
          </a:p>
          <a:p>
            <a:pPr indent="-323850" lvl="0" marL="457200" rtl="0" algn="l">
              <a:spcBef>
                <a:spcPts val="0"/>
              </a:spcBef>
              <a:spcAft>
                <a:spcPts val="0"/>
              </a:spcAft>
              <a:buClr>
                <a:schemeClr val="lt1"/>
              </a:buClr>
              <a:buSzPts val="1500"/>
              <a:buFont typeface="Raleway Medium"/>
              <a:buAutoNum type="arabicPeriod"/>
            </a:pPr>
            <a:r>
              <a:rPr lang="fr" sz="1500">
                <a:latin typeface="Raleway Medium"/>
                <a:ea typeface="Raleway Medium"/>
                <a:cs typeface="Raleway Medium"/>
                <a:sym typeface="Raleway Medium"/>
              </a:rPr>
              <a:t>Data Overview</a:t>
            </a:r>
            <a:r>
              <a:rPr lang="fr" sz="1500">
                <a:solidFill>
                  <a:schemeClr val="lt1"/>
                </a:solidFill>
                <a:latin typeface="Raleway Medium"/>
                <a:ea typeface="Raleway Medium"/>
                <a:cs typeface="Raleway Medium"/>
                <a:sym typeface="Raleway Medium"/>
              </a:rPr>
              <a:t>.</a:t>
            </a:r>
            <a:endParaRPr sz="1500">
              <a:solidFill>
                <a:schemeClr val="lt1"/>
              </a:solidFill>
              <a:latin typeface="Raleway Medium"/>
              <a:ea typeface="Raleway Medium"/>
              <a:cs typeface="Raleway Medium"/>
              <a:sym typeface="Raleway Medium"/>
            </a:endParaRPr>
          </a:p>
          <a:p>
            <a:pPr indent="-323850" lvl="0" marL="457200" rtl="0" algn="l">
              <a:spcBef>
                <a:spcPts val="0"/>
              </a:spcBef>
              <a:spcAft>
                <a:spcPts val="0"/>
              </a:spcAft>
              <a:buClr>
                <a:schemeClr val="lt1"/>
              </a:buClr>
              <a:buSzPts val="1500"/>
              <a:buFont typeface="Raleway Medium"/>
              <a:buAutoNum type="arabicPeriod"/>
            </a:pPr>
            <a:r>
              <a:rPr lang="fr" sz="1500">
                <a:latin typeface="Raleway Medium"/>
                <a:ea typeface="Raleway Medium"/>
                <a:cs typeface="Raleway Medium"/>
                <a:sym typeface="Raleway Medium"/>
              </a:rPr>
              <a:t>Exploratory Data Analysis. (EDA)</a:t>
            </a:r>
            <a:endParaRPr sz="1500">
              <a:latin typeface="Raleway Medium"/>
              <a:ea typeface="Raleway Medium"/>
              <a:cs typeface="Raleway Medium"/>
              <a:sym typeface="Raleway Medium"/>
            </a:endParaRPr>
          </a:p>
          <a:p>
            <a:pPr indent="-323850" lvl="0" marL="457200" rtl="0" algn="l">
              <a:spcBef>
                <a:spcPts val="0"/>
              </a:spcBef>
              <a:spcAft>
                <a:spcPts val="0"/>
              </a:spcAft>
              <a:buSzPts val="1500"/>
              <a:buFont typeface="Raleway Medium"/>
              <a:buAutoNum type="arabicPeriod"/>
            </a:pPr>
            <a:r>
              <a:rPr lang="fr" sz="1500">
                <a:latin typeface="Raleway Medium"/>
                <a:ea typeface="Raleway Medium"/>
                <a:cs typeface="Raleway Medium"/>
                <a:sym typeface="Raleway Medium"/>
              </a:rPr>
              <a:t>Tableau Visualizations</a:t>
            </a:r>
            <a:endParaRPr sz="1500">
              <a:latin typeface="Raleway Medium"/>
              <a:ea typeface="Raleway Medium"/>
              <a:cs typeface="Raleway Medium"/>
              <a:sym typeface="Raleway Medium"/>
            </a:endParaRPr>
          </a:p>
          <a:p>
            <a:pPr indent="-323850" lvl="0" marL="457200" rtl="0" algn="l">
              <a:spcBef>
                <a:spcPts val="0"/>
              </a:spcBef>
              <a:spcAft>
                <a:spcPts val="0"/>
              </a:spcAft>
              <a:buClr>
                <a:schemeClr val="lt1"/>
              </a:buClr>
              <a:buSzPts val="1500"/>
              <a:buFont typeface="Raleway Medium"/>
              <a:buAutoNum type="arabicPeriod"/>
            </a:pPr>
            <a:r>
              <a:rPr lang="fr" sz="1500">
                <a:latin typeface="Raleway Medium"/>
                <a:ea typeface="Raleway Medium"/>
                <a:cs typeface="Raleway Medium"/>
                <a:sym typeface="Raleway Medium"/>
              </a:rPr>
              <a:t>Performance metrics.</a:t>
            </a:r>
            <a:endParaRPr sz="1500">
              <a:latin typeface="Raleway Medium"/>
              <a:ea typeface="Raleway Medium"/>
              <a:cs typeface="Raleway Medium"/>
              <a:sym typeface="Raleway Medium"/>
            </a:endParaRPr>
          </a:p>
          <a:p>
            <a:pPr indent="-323850" lvl="0" marL="457200" rtl="0" algn="l">
              <a:spcBef>
                <a:spcPts val="0"/>
              </a:spcBef>
              <a:spcAft>
                <a:spcPts val="0"/>
              </a:spcAft>
              <a:buClr>
                <a:schemeClr val="lt1"/>
              </a:buClr>
              <a:buSzPts val="1500"/>
              <a:buFont typeface="Raleway Medium"/>
              <a:buAutoNum type="arabicPeriod"/>
            </a:pPr>
            <a:r>
              <a:rPr lang="fr" sz="1500">
                <a:latin typeface="Raleway Medium"/>
                <a:ea typeface="Raleway Medium"/>
                <a:cs typeface="Raleway Medium"/>
                <a:sym typeface="Raleway Medium"/>
              </a:rPr>
              <a:t>Hypothesis Testing</a:t>
            </a:r>
            <a:r>
              <a:rPr lang="fr" sz="1500">
                <a:solidFill>
                  <a:schemeClr val="lt1"/>
                </a:solidFill>
                <a:latin typeface="Raleway Medium"/>
                <a:ea typeface="Raleway Medium"/>
                <a:cs typeface="Raleway Medium"/>
                <a:sym typeface="Raleway Medium"/>
              </a:rPr>
              <a:t> :</a:t>
            </a:r>
            <a:endParaRPr sz="1500">
              <a:solidFill>
                <a:schemeClr val="lt1"/>
              </a:solidFill>
              <a:latin typeface="Raleway Medium"/>
              <a:ea typeface="Raleway Medium"/>
              <a:cs typeface="Raleway Medium"/>
              <a:sym typeface="Raleway Medium"/>
            </a:endParaRPr>
          </a:p>
          <a:p>
            <a:pPr indent="-323850" lvl="0" marL="971550" rtl="0" algn="l">
              <a:spcBef>
                <a:spcPts val="0"/>
              </a:spcBef>
              <a:spcAft>
                <a:spcPts val="0"/>
              </a:spcAft>
              <a:buClr>
                <a:schemeClr val="lt1"/>
              </a:buClr>
              <a:buSzPts val="1500"/>
              <a:buFont typeface="Raleway Medium"/>
              <a:buChar char="●"/>
            </a:pPr>
            <a:r>
              <a:rPr lang="fr" sz="1500">
                <a:latin typeface="Raleway Medium"/>
                <a:ea typeface="Raleway Medium"/>
                <a:cs typeface="Raleway Medium"/>
                <a:sym typeface="Raleway Medium"/>
              </a:rPr>
              <a:t>Completion Rate Improvement.</a:t>
            </a:r>
            <a:endParaRPr sz="1500">
              <a:solidFill>
                <a:schemeClr val="lt1"/>
              </a:solidFill>
              <a:latin typeface="Raleway Medium"/>
              <a:ea typeface="Raleway Medium"/>
              <a:cs typeface="Raleway Medium"/>
              <a:sym typeface="Raleway Medium"/>
            </a:endParaRPr>
          </a:p>
          <a:p>
            <a:pPr indent="-323850" lvl="0" marL="971550" rtl="0" algn="l">
              <a:spcBef>
                <a:spcPts val="0"/>
              </a:spcBef>
              <a:spcAft>
                <a:spcPts val="0"/>
              </a:spcAft>
              <a:buClr>
                <a:schemeClr val="lt1"/>
              </a:buClr>
              <a:buSzPts val="1500"/>
              <a:buFont typeface="Raleway Medium"/>
              <a:buChar char="●"/>
            </a:pPr>
            <a:r>
              <a:rPr lang="fr" sz="1500">
                <a:latin typeface="Raleway Medium"/>
                <a:ea typeface="Raleway Medium"/>
                <a:cs typeface="Raleway Medium"/>
                <a:sym typeface="Raleway Medium"/>
              </a:rPr>
              <a:t>Demographic Diferences</a:t>
            </a:r>
            <a:r>
              <a:rPr lang="fr" sz="1500">
                <a:solidFill>
                  <a:schemeClr val="lt1"/>
                </a:solidFill>
                <a:latin typeface="Raleway Medium"/>
                <a:ea typeface="Raleway Medium"/>
                <a:cs typeface="Raleway Medium"/>
                <a:sym typeface="Raleway Medium"/>
              </a:rPr>
              <a:t>.</a:t>
            </a:r>
            <a:endParaRPr sz="1500">
              <a:solidFill>
                <a:schemeClr val="lt1"/>
              </a:solidFill>
              <a:latin typeface="Raleway Medium"/>
              <a:ea typeface="Raleway Medium"/>
              <a:cs typeface="Raleway Medium"/>
              <a:sym typeface="Raleway Medium"/>
            </a:endParaRPr>
          </a:p>
          <a:p>
            <a:pPr indent="-323850" lvl="0" marL="971550" rtl="0" algn="l">
              <a:spcBef>
                <a:spcPts val="0"/>
              </a:spcBef>
              <a:spcAft>
                <a:spcPts val="0"/>
              </a:spcAft>
              <a:buClr>
                <a:schemeClr val="lt1"/>
              </a:buClr>
              <a:buSzPts val="1500"/>
              <a:buFont typeface="Raleway Medium"/>
              <a:buChar char="●"/>
            </a:pPr>
            <a:r>
              <a:rPr lang="fr" sz="1500">
                <a:latin typeface="Raleway Medium"/>
                <a:ea typeface="Raleway Medium"/>
                <a:cs typeface="Raleway Medium"/>
                <a:sym typeface="Raleway Medium"/>
              </a:rPr>
              <a:t>Error &amp; Funnel Drop-Off Analysis</a:t>
            </a:r>
            <a:r>
              <a:rPr lang="fr" sz="1500">
                <a:solidFill>
                  <a:schemeClr val="lt1"/>
                </a:solidFill>
                <a:latin typeface="Raleway Medium"/>
                <a:ea typeface="Raleway Medium"/>
                <a:cs typeface="Raleway Medium"/>
                <a:sym typeface="Raleway Medium"/>
              </a:rPr>
              <a:t>.</a:t>
            </a:r>
            <a:endParaRPr sz="1500">
              <a:solidFill>
                <a:schemeClr val="lt1"/>
              </a:solidFill>
              <a:latin typeface="Raleway Medium"/>
              <a:ea typeface="Raleway Medium"/>
              <a:cs typeface="Raleway Medium"/>
              <a:sym typeface="Raleway Medium"/>
            </a:endParaRPr>
          </a:p>
          <a:p>
            <a:pPr indent="-330200" lvl="0" marL="457200" rtl="0" algn="l">
              <a:spcBef>
                <a:spcPts val="0"/>
              </a:spcBef>
              <a:spcAft>
                <a:spcPts val="0"/>
              </a:spcAft>
              <a:buClr>
                <a:schemeClr val="lt1"/>
              </a:buClr>
              <a:buSzPts val="1600"/>
              <a:buFont typeface="Raleway Medium"/>
              <a:buAutoNum type="arabicPeriod"/>
            </a:pPr>
            <a:r>
              <a:rPr lang="fr" sz="1500">
                <a:latin typeface="Raleway Medium"/>
                <a:ea typeface="Raleway Medium"/>
                <a:cs typeface="Raleway Medium"/>
                <a:sym typeface="Raleway Medium"/>
              </a:rPr>
              <a:t>Experiment Evaluation.</a:t>
            </a:r>
            <a:endParaRPr sz="1500">
              <a:latin typeface="Raleway Medium"/>
              <a:ea typeface="Raleway Medium"/>
              <a:cs typeface="Raleway Medium"/>
              <a:sym typeface="Raleway Medium"/>
            </a:endParaRPr>
          </a:p>
          <a:p>
            <a:pPr indent="-330200" lvl="0" marL="457200" rtl="0" algn="l">
              <a:spcBef>
                <a:spcPts val="0"/>
              </a:spcBef>
              <a:spcAft>
                <a:spcPts val="0"/>
              </a:spcAft>
              <a:buSzPts val="1600"/>
              <a:buFont typeface="Raleway Medium"/>
              <a:buAutoNum type="arabicPeriod"/>
            </a:pPr>
            <a:r>
              <a:rPr lang="fr" sz="1500">
                <a:latin typeface="Raleway Medium"/>
                <a:ea typeface="Raleway Medium"/>
                <a:cs typeface="Raleway Medium"/>
                <a:sym typeface="Raleway Medium"/>
              </a:rPr>
              <a:t>Teamwork &amp; Project Management.</a:t>
            </a:r>
            <a:endParaRPr sz="1500">
              <a:latin typeface="Raleway Medium"/>
              <a:ea typeface="Raleway Medium"/>
              <a:cs typeface="Raleway Medium"/>
              <a:sym typeface="Raleway Medium"/>
            </a:endParaRPr>
          </a:p>
          <a:p>
            <a:pPr indent="-330200" lvl="0" marL="457200" rtl="0" algn="l">
              <a:spcBef>
                <a:spcPts val="0"/>
              </a:spcBef>
              <a:spcAft>
                <a:spcPts val="0"/>
              </a:spcAft>
              <a:buSzPts val="1600"/>
              <a:buFont typeface="Raleway Medium"/>
              <a:buAutoNum type="arabicPeriod"/>
            </a:pPr>
            <a:r>
              <a:rPr lang="fr" sz="1500">
                <a:latin typeface="Raleway Medium"/>
                <a:ea typeface="Raleway Medium"/>
                <a:cs typeface="Raleway Medium"/>
                <a:sym typeface="Raleway Medium"/>
              </a:rPr>
              <a:t>Challenges &amp; Learnings.</a:t>
            </a:r>
            <a:endParaRPr sz="1500">
              <a:latin typeface="Raleway Medium"/>
              <a:ea typeface="Raleway Medium"/>
              <a:cs typeface="Raleway Medium"/>
              <a:sym typeface="Raleway Medium"/>
            </a:endParaRPr>
          </a:p>
          <a:p>
            <a:pPr indent="-330200" lvl="0" marL="457200" rtl="0" algn="l">
              <a:spcBef>
                <a:spcPts val="0"/>
              </a:spcBef>
              <a:spcAft>
                <a:spcPts val="0"/>
              </a:spcAft>
              <a:buSzPts val="1600"/>
              <a:buFont typeface="Raleway Medium"/>
              <a:buAutoNum type="arabicPeriod"/>
            </a:pPr>
            <a:r>
              <a:rPr lang="fr" sz="1500">
                <a:latin typeface="Raleway Medium"/>
                <a:ea typeface="Raleway Medium"/>
                <a:cs typeface="Raleway Medium"/>
                <a:sym typeface="Raleway Medium"/>
              </a:rPr>
              <a:t>Conclusion.</a:t>
            </a:r>
            <a:endParaRPr sz="1500">
              <a:latin typeface="Raleway Medium"/>
              <a:ea typeface="Raleway Medium"/>
              <a:cs typeface="Raleway Medium"/>
              <a:sym typeface="Raleway Medium"/>
            </a:endParaRPr>
          </a:p>
          <a:p>
            <a:pPr indent="-330200" lvl="0" marL="457200" rtl="0" algn="l">
              <a:spcBef>
                <a:spcPts val="0"/>
              </a:spcBef>
              <a:spcAft>
                <a:spcPts val="0"/>
              </a:spcAft>
              <a:buSzPts val="1600"/>
              <a:buFont typeface="Raleway Medium"/>
              <a:buAutoNum type="arabicPeriod"/>
            </a:pPr>
            <a:r>
              <a:rPr lang="fr" sz="1500">
                <a:latin typeface="Raleway Medium"/>
                <a:ea typeface="Raleway Medium"/>
                <a:cs typeface="Raleway Medium"/>
                <a:sym typeface="Raleway Medium"/>
              </a:rPr>
              <a:t>Next Steps.</a:t>
            </a:r>
            <a:endParaRPr sz="1500">
              <a:latin typeface="Raleway Medium"/>
              <a:ea typeface="Raleway Medium"/>
              <a:cs typeface="Raleway Medium"/>
              <a:sym typeface="Raleway Medium"/>
            </a:endParaRPr>
          </a:p>
          <a:p>
            <a:pPr indent="-330200" lvl="0" marL="457200" rtl="0" algn="l">
              <a:spcBef>
                <a:spcPts val="0"/>
              </a:spcBef>
              <a:spcAft>
                <a:spcPts val="0"/>
              </a:spcAft>
              <a:buSzPts val="1600"/>
              <a:buFont typeface="Raleway Medium"/>
              <a:buAutoNum type="arabicPeriod"/>
            </a:pPr>
            <a:r>
              <a:rPr lang="fr" sz="1500">
                <a:latin typeface="Raleway Medium"/>
                <a:ea typeface="Raleway Medium"/>
                <a:cs typeface="Raleway Medium"/>
                <a:sym typeface="Raleway Medium"/>
              </a:rPr>
              <a:t>Thank you.</a:t>
            </a:r>
            <a:endParaRPr sz="1500">
              <a:latin typeface="Raleway Medium"/>
              <a:ea typeface="Raleway Medium"/>
              <a:cs typeface="Raleway Medium"/>
              <a:sym typeface="Raleway Medium"/>
            </a:endParaRPr>
          </a:p>
          <a:p>
            <a:pPr indent="0" lvl="0" marL="0" rtl="0" algn="l">
              <a:spcBef>
                <a:spcPts val="1000"/>
              </a:spcBef>
              <a:spcAft>
                <a:spcPts val="0"/>
              </a:spcAft>
              <a:buClr>
                <a:schemeClr val="dk1"/>
              </a:buClr>
              <a:buSzPts val="1100"/>
              <a:buFont typeface="Arial"/>
              <a:buNone/>
            </a:pPr>
            <a:r>
              <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86" name="Shape 486"/>
        <p:cNvGrpSpPr/>
        <p:nvPr/>
      </p:nvGrpSpPr>
      <p:grpSpPr>
        <a:xfrm>
          <a:off x="0" y="0"/>
          <a:ext cx="0" cy="0"/>
          <a:chOff x="0" y="0"/>
          <a:chExt cx="0" cy="0"/>
        </a:xfrm>
      </p:grpSpPr>
      <p:sp>
        <p:nvSpPr>
          <p:cNvPr id="487" name="Google Shape;487;p51"/>
          <p:cNvSpPr txBox="1"/>
          <p:nvPr>
            <p:ph type="title"/>
          </p:nvPr>
        </p:nvSpPr>
        <p:spPr>
          <a:xfrm>
            <a:off x="1464300" y="770125"/>
            <a:ext cx="63678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fr" sz="6300"/>
              <a:t>THANK YOU</a:t>
            </a:r>
            <a:r>
              <a:rPr lang="fr" sz="7900"/>
              <a:t> </a:t>
            </a:r>
            <a:r>
              <a:rPr lang="fr" sz="3400"/>
              <a:t> </a:t>
            </a:r>
            <a:endParaRPr sz="3400"/>
          </a:p>
          <a:p>
            <a:pPr indent="0" lvl="0" marL="0" rtl="0" algn="ctr">
              <a:spcBef>
                <a:spcPts val="0"/>
              </a:spcBef>
              <a:spcAft>
                <a:spcPts val="0"/>
              </a:spcAft>
              <a:buClr>
                <a:schemeClr val="dk1"/>
              </a:buClr>
              <a:buSzPts val="1100"/>
              <a:buFont typeface="Arial"/>
              <a:buNone/>
            </a:pPr>
            <a:r>
              <a:t/>
            </a:r>
            <a:endParaRPr sz="2600">
              <a:solidFill>
                <a:schemeClr val="accent3"/>
              </a:solidFill>
            </a:endParaRPr>
          </a:p>
          <a:p>
            <a:pPr indent="0" lvl="0" marL="0" rtl="0" algn="ctr">
              <a:spcBef>
                <a:spcPts val="0"/>
              </a:spcBef>
              <a:spcAft>
                <a:spcPts val="0"/>
              </a:spcAft>
              <a:buClr>
                <a:schemeClr val="dk1"/>
              </a:buClr>
              <a:buSzPts val="1100"/>
              <a:buFont typeface="Arial"/>
              <a:buNone/>
            </a:pPr>
            <a:r>
              <a:rPr lang="fr" sz="2600">
                <a:solidFill>
                  <a:schemeClr val="accent3"/>
                </a:solidFill>
              </a:rPr>
              <a:t>“Data doesn’t speak— it whispers. It’s your job to listen.”</a:t>
            </a:r>
            <a:endParaRPr sz="2600">
              <a:solidFill>
                <a:schemeClr val="accent3"/>
              </a:solidFill>
            </a:endParaRPr>
          </a:p>
          <a:p>
            <a:pPr indent="-393700" lvl="0" marL="457200" rtl="0" algn="ctr">
              <a:spcBef>
                <a:spcPts val="0"/>
              </a:spcBef>
              <a:spcAft>
                <a:spcPts val="0"/>
              </a:spcAft>
              <a:buClr>
                <a:schemeClr val="accent3"/>
              </a:buClr>
              <a:buSzPts val="2600"/>
              <a:buChar char="-"/>
            </a:pPr>
            <a:r>
              <a:rPr lang="fr" sz="2600">
                <a:solidFill>
                  <a:schemeClr val="accent3"/>
                </a:solidFill>
              </a:rPr>
              <a:t>Unknown</a:t>
            </a:r>
            <a:endParaRPr sz="2600">
              <a:solidFill>
                <a:schemeClr val="accent3"/>
              </a:solidFill>
            </a:endParaRPr>
          </a:p>
        </p:txBody>
      </p:sp>
      <p:sp>
        <p:nvSpPr>
          <p:cNvPr id="488" name="Google Shape;488;p51"/>
          <p:cNvSpPr txBox="1"/>
          <p:nvPr/>
        </p:nvSpPr>
        <p:spPr>
          <a:xfrm>
            <a:off x="990600" y="838200"/>
            <a:ext cx="3000000" cy="11943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fr" sz="8200">
                <a:solidFill>
                  <a:schemeClr val="lt1"/>
                </a:solidFill>
                <a:latin typeface="Montserrat"/>
                <a:ea typeface="Montserrat"/>
                <a:cs typeface="Montserrat"/>
                <a:sym typeface="Montserrat"/>
              </a:rPr>
              <a:t>12</a:t>
            </a:r>
            <a:endParaRPr sz="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38" name="Shape 238"/>
        <p:cNvGrpSpPr/>
        <p:nvPr/>
      </p:nvGrpSpPr>
      <p:grpSpPr>
        <a:xfrm>
          <a:off x="0" y="0"/>
          <a:ext cx="0" cy="0"/>
          <a:chOff x="0" y="0"/>
          <a:chExt cx="0" cy="0"/>
        </a:xfrm>
      </p:grpSpPr>
      <p:pic>
        <p:nvPicPr>
          <p:cNvPr id="239" name="Google Shape;239;p34"/>
          <p:cNvPicPr preferRelativeResize="0"/>
          <p:nvPr/>
        </p:nvPicPr>
        <p:blipFill rotWithShape="1">
          <a:blip r:embed="rId3">
            <a:alphaModFix/>
          </a:blip>
          <a:srcRect b="20610" l="-5967" r="8927" t="53402"/>
          <a:stretch/>
        </p:blipFill>
        <p:spPr>
          <a:xfrm flipH="1">
            <a:off x="1417300" y="3481500"/>
            <a:ext cx="8256000" cy="1662000"/>
          </a:xfrm>
          <a:prstGeom prst="parallelogram">
            <a:avLst>
              <a:gd fmla="val 25000" name="adj"/>
            </a:avLst>
          </a:prstGeom>
          <a:noFill/>
          <a:ln>
            <a:noFill/>
          </a:ln>
          <a:effectLst>
            <a:outerShdw blurRad="57150" rotWithShape="0" algn="bl" dir="5400000" dist="19050">
              <a:srgbClr val="000000">
                <a:alpha val="50000"/>
              </a:srgbClr>
            </a:outerShdw>
          </a:effectLst>
        </p:spPr>
      </p:pic>
      <p:sp>
        <p:nvSpPr>
          <p:cNvPr id="240" name="Google Shape;240;p34"/>
          <p:cNvSpPr txBox="1"/>
          <p:nvPr>
            <p:ph type="title"/>
          </p:nvPr>
        </p:nvSpPr>
        <p:spPr>
          <a:xfrm>
            <a:off x="1907625" y="1108250"/>
            <a:ext cx="69042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fr" sz="3700">
                <a:solidFill>
                  <a:schemeClr val="lt1"/>
                </a:solidFill>
              </a:rPr>
              <a:t>INTRODUCTION</a:t>
            </a:r>
            <a:endParaRPr sz="3700">
              <a:solidFill>
                <a:schemeClr val="accent3"/>
              </a:solidFill>
            </a:endParaRPr>
          </a:p>
        </p:txBody>
      </p:sp>
      <p:sp>
        <p:nvSpPr>
          <p:cNvPr id="241" name="Google Shape;241;p34"/>
          <p:cNvSpPr txBox="1"/>
          <p:nvPr>
            <p:ph idx="1" type="subTitle"/>
          </p:nvPr>
        </p:nvSpPr>
        <p:spPr>
          <a:xfrm>
            <a:off x="1578875" y="1852700"/>
            <a:ext cx="7156800" cy="384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fr" sz="1500"/>
              <a:t>Vanguard introduced a redesigned user interface aiming to increase user completion in the digital onboarding process.</a:t>
            </a:r>
            <a:endParaRPr sz="1500"/>
          </a:p>
        </p:txBody>
      </p:sp>
      <p:sp>
        <p:nvSpPr>
          <p:cNvPr id="242" name="Google Shape;242;p34"/>
          <p:cNvSpPr txBox="1"/>
          <p:nvPr>
            <p:ph idx="2" type="title"/>
          </p:nvPr>
        </p:nvSpPr>
        <p:spPr>
          <a:xfrm>
            <a:off x="7052250" y="369875"/>
            <a:ext cx="1759500" cy="110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fr" sz="6800"/>
              <a:t>01</a:t>
            </a:r>
            <a:endParaRPr sz="6800"/>
          </a:p>
        </p:txBody>
      </p:sp>
      <p:grpSp>
        <p:nvGrpSpPr>
          <p:cNvPr id="243" name="Google Shape;243;p34"/>
          <p:cNvGrpSpPr/>
          <p:nvPr/>
        </p:nvGrpSpPr>
        <p:grpSpPr>
          <a:xfrm>
            <a:off x="4571075" y="-1282025"/>
            <a:ext cx="0" cy="9142200"/>
            <a:chOff x="397450" y="-362150"/>
            <a:chExt cx="0" cy="9142200"/>
          </a:xfrm>
        </p:grpSpPr>
        <p:cxnSp>
          <p:nvCxnSpPr>
            <p:cNvPr id="244" name="Google Shape;244;p34"/>
            <p:cNvCxnSpPr/>
            <p:nvPr/>
          </p:nvCxnSpPr>
          <p:spPr>
            <a:xfrm rot="-5400000">
              <a:off x="-3470450" y="4912150"/>
              <a:ext cx="7735800" cy="0"/>
            </a:xfrm>
            <a:prstGeom prst="straightConnector1">
              <a:avLst/>
            </a:prstGeom>
            <a:noFill/>
            <a:ln cap="flat" cmpd="sng" w="19050">
              <a:solidFill>
                <a:schemeClr val="lt1"/>
              </a:solidFill>
              <a:prstDash val="solid"/>
              <a:round/>
              <a:headEnd len="med" w="med" type="none"/>
              <a:tailEnd len="med" w="med" type="none"/>
            </a:ln>
          </p:spPr>
        </p:cxnSp>
        <p:cxnSp>
          <p:nvCxnSpPr>
            <p:cNvPr id="245" name="Google Shape;245;p34"/>
            <p:cNvCxnSpPr/>
            <p:nvPr/>
          </p:nvCxnSpPr>
          <p:spPr>
            <a:xfrm rot="-5400000">
              <a:off x="-268550" y="303850"/>
              <a:ext cx="1332000" cy="0"/>
            </a:xfrm>
            <a:prstGeom prst="straightConnector1">
              <a:avLst/>
            </a:prstGeom>
            <a:noFill/>
            <a:ln cap="flat" cmpd="sng" w="19050">
              <a:solidFill>
                <a:schemeClr val="lt1"/>
              </a:solidFill>
              <a:prstDash val="dot"/>
              <a:round/>
              <a:headEnd len="med" w="med" type="none"/>
              <a:tailEnd len="med" w="med" type="none"/>
            </a:ln>
          </p:spPr>
        </p:cxnSp>
      </p:grpSp>
      <p:sp>
        <p:nvSpPr>
          <p:cNvPr id="246" name="Google Shape;246;p34"/>
          <p:cNvSpPr txBox="1"/>
          <p:nvPr>
            <p:ph idx="1" type="subTitle"/>
          </p:nvPr>
        </p:nvSpPr>
        <p:spPr>
          <a:xfrm>
            <a:off x="1578875" y="2919500"/>
            <a:ext cx="7156800" cy="384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b="1" lang="fr" sz="1200"/>
              <a:t>Main Question: </a:t>
            </a:r>
            <a:r>
              <a:rPr lang="fr" sz="1200"/>
              <a:t>Does the new UI lead to higher completion rates compared to the old version?</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0" name="Shape 250"/>
        <p:cNvGrpSpPr/>
        <p:nvPr/>
      </p:nvGrpSpPr>
      <p:grpSpPr>
        <a:xfrm>
          <a:off x="0" y="0"/>
          <a:ext cx="0" cy="0"/>
          <a:chOff x="0" y="0"/>
          <a:chExt cx="0" cy="0"/>
        </a:xfrm>
      </p:grpSpPr>
      <p:sp>
        <p:nvSpPr>
          <p:cNvPr id="251" name="Google Shape;251;p35"/>
          <p:cNvSpPr txBox="1"/>
          <p:nvPr>
            <p:ph type="title"/>
          </p:nvPr>
        </p:nvSpPr>
        <p:spPr>
          <a:xfrm>
            <a:off x="295875" y="-82000"/>
            <a:ext cx="3460500" cy="117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2500"/>
          </a:p>
          <a:p>
            <a:pPr indent="0" lvl="0" marL="0" rtl="0" algn="l">
              <a:spcBef>
                <a:spcPts val="0"/>
              </a:spcBef>
              <a:spcAft>
                <a:spcPts val="0"/>
              </a:spcAft>
              <a:buNone/>
            </a:pPr>
            <a:r>
              <a:rPr lang="fr" sz="2500"/>
              <a:t>DATA </a:t>
            </a:r>
            <a:r>
              <a:rPr lang="fr" sz="2500">
                <a:solidFill>
                  <a:schemeClr val="accent3"/>
                </a:solidFill>
              </a:rPr>
              <a:t>OVERVIEW</a:t>
            </a:r>
            <a:endParaRPr sz="2500">
              <a:solidFill>
                <a:schemeClr val="accent3"/>
              </a:solidFill>
            </a:endParaRPr>
          </a:p>
        </p:txBody>
      </p:sp>
      <p:sp>
        <p:nvSpPr>
          <p:cNvPr id="252" name="Google Shape;252;p35"/>
          <p:cNvSpPr txBox="1"/>
          <p:nvPr>
            <p:ph idx="4294967295" type="body"/>
          </p:nvPr>
        </p:nvSpPr>
        <p:spPr>
          <a:xfrm>
            <a:off x="4939500" y="724075"/>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fr" sz="1400">
                <a:solidFill>
                  <a:schemeClr val="lt1"/>
                </a:solidFill>
              </a:rPr>
              <a:t>Vous pouvez donner ici une brève description du sujet dont vous souhaitez parler. Par exemple, si vous voulez parler de Mercure, vous pouvez dire que c'est la plus petite planète de tout le système solaire</a:t>
            </a:r>
            <a:endParaRPr sz="1600">
              <a:solidFill>
                <a:schemeClr val="lt1"/>
              </a:solidFill>
            </a:endParaRPr>
          </a:p>
        </p:txBody>
      </p:sp>
      <p:sp>
        <p:nvSpPr>
          <p:cNvPr id="253" name="Google Shape;253;p35"/>
          <p:cNvSpPr txBox="1"/>
          <p:nvPr>
            <p:ph idx="1" type="subTitle"/>
          </p:nvPr>
        </p:nvSpPr>
        <p:spPr>
          <a:xfrm>
            <a:off x="332225" y="709100"/>
            <a:ext cx="2856000" cy="157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1100"/>
              <a:t>Datasets Used: </a:t>
            </a:r>
            <a:endParaRPr sz="1100"/>
          </a:p>
          <a:p>
            <a:pPr indent="-298450" lvl="0" marL="457200" rtl="0" algn="l">
              <a:spcBef>
                <a:spcPts val="0"/>
              </a:spcBef>
              <a:spcAft>
                <a:spcPts val="0"/>
              </a:spcAft>
              <a:buSzPts val="1100"/>
              <a:buChar char="●"/>
            </a:pPr>
            <a:r>
              <a:rPr lang="fr" sz="1100"/>
              <a:t>Client Profiles (df_demo)</a:t>
            </a:r>
            <a:endParaRPr sz="1100"/>
          </a:p>
          <a:p>
            <a:pPr indent="-298450" lvl="0" marL="457200" rtl="0" algn="l">
              <a:spcBef>
                <a:spcPts val="0"/>
              </a:spcBef>
              <a:spcAft>
                <a:spcPts val="0"/>
              </a:spcAft>
              <a:buSzPts val="1100"/>
              <a:buChar char="●"/>
            </a:pPr>
            <a:r>
              <a:rPr lang="fr" sz="1100"/>
              <a:t>Experiment Group Assignment (df_experiment)</a:t>
            </a:r>
            <a:endParaRPr sz="1100"/>
          </a:p>
          <a:p>
            <a:pPr indent="-298450" lvl="0" marL="457200" rtl="0" algn="l">
              <a:spcBef>
                <a:spcPts val="0"/>
              </a:spcBef>
              <a:spcAft>
                <a:spcPts val="0"/>
              </a:spcAft>
              <a:buSzPts val="1100"/>
              <a:buChar char="●"/>
            </a:pPr>
            <a:r>
              <a:rPr lang="fr" sz="1100"/>
              <a:t>Web Interactions (df_web)</a:t>
            </a:r>
            <a:endParaRPr sz="1100"/>
          </a:p>
        </p:txBody>
      </p:sp>
      <p:sp>
        <p:nvSpPr>
          <p:cNvPr id="254" name="Google Shape;254;p35"/>
          <p:cNvSpPr txBox="1"/>
          <p:nvPr>
            <p:ph idx="1" type="subTitle"/>
          </p:nvPr>
        </p:nvSpPr>
        <p:spPr>
          <a:xfrm>
            <a:off x="332225" y="2156900"/>
            <a:ext cx="3460500" cy="157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1100"/>
              <a:t>Data Cleaning &amp; Merging: </a:t>
            </a:r>
            <a:endParaRPr sz="1100"/>
          </a:p>
          <a:p>
            <a:pPr indent="-298450" lvl="0" marL="457200" rtl="0" algn="l">
              <a:spcBef>
                <a:spcPts val="0"/>
              </a:spcBef>
              <a:spcAft>
                <a:spcPts val="0"/>
              </a:spcAft>
              <a:buSzPts val="1100"/>
              <a:buChar char="●"/>
            </a:pPr>
            <a:r>
              <a:rPr lang="fr" sz="1100"/>
              <a:t>Removed rows with missing age and tenure. </a:t>
            </a:r>
            <a:endParaRPr sz="1100"/>
          </a:p>
          <a:p>
            <a:pPr indent="-298450" lvl="0" marL="457200" rtl="0" algn="l">
              <a:lnSpc>
                <a:spcPct val="115000"/>
              </a:lnSpc>
              <a:spcBef>
                <a:spcPts val="0"/>
              </a:spcBef>
              <a:spcAft>
                <a:spcPts val="0"/>
              </a:spcAft>
              <a:buSzPts val="1100"/>
              <a:buChar char="●"/>
            </a:pPr>
            <a:r>
              <a:rPr lang="fr" sz="1100"/>
              <a:t>Standardized gender labels (M/F)</a:t>
            </a:r>
            <a:endParaRPr sz="1100"/>
          </a:p>
          <a:p>
            <a:pPr indent="-298450" lvl="0" marL="457200" rtl="0" algn="l">
              <a:lnSpc>
                <a:spcPct val="115000"/>
              </a:lnSpc>
              <a:spcBef>
                <a:spcPts val="0"/>
              </a:spcBef>
              <a:spcAft>
                <a:spcPts val="0"/>
              </a:spcAft>
              <a:buSzPts val="1100"/>
              <a:buChar char="●"/>
            </a:pPr>
            <a:r>
              <a:rPr lang="fr" sz="1100"/>
              <a:t>Merged </a:t>
            </a:r>
            <a:r>
              <a:rPr lang="fr" sz="1100"/>
              <a:t>datasets by client_id</a:t>
            </a:r>
            <a:endParaRPr sz="1100"/>
          </a:p>
          <a:p>
            <a:pPr indent="-298450" lvl="0" marL="457200" rtl="0" algn="l">
              <a:spcBef>
                <a:spcPts val="0"/>
              </a:spcBef>
              <a:spcAft>
                <a:spcPts val="0"/>
              </a:spcAft>
              <a:buSzPts val="1100"/>
              <a:buChar char="●"/>
            </a:pPr>
            <a:r>
              <a:rPr lang="fr" sz="1100"/>
              <a:t>Parsed process_step sequences and formatted date_time </a:t>
            </a:r>
            <a:endParaRPr sz="1100"/>
          </a:p>
        </p:txBody>
      </p:sp>
      <p:pic>
        <p:nvPicPr>
          <p:cNvPr id="255" name="Google Shape;255;p35"/>
          <p:cNvPicPr preferRelativeResize="0"/>
          <p:nvPr/>
        </p:nvPicPr>
        <p:blipFill>
          <a:blip r:embed="rId3">
            <a:alphaModFix/>
          </a:blip>
          <a:stretch>
            <a:fillRect/>
          </a:stretch>
        </p:blipFill>
        <p:spPr>
          <a:xfrm>
            <a:off x="3900875" y="0"/>
            <a:ext cx="5243124" cy="3927450"/>
          </a:xfrm>
          <a:prstGeom prst="rect">
            <a:avLst/>
          </a:prstGeom>
          <a:noFill/>
          <a:ln>
            <a:noFill/>
          </a:ln>
        </p:spPr>
      </p:pic>
      <p:sp>
        <p:nvSpPr>
          <p:cNvPr id="256" name="Google Shape;256;p35"/>
          <p:cNvSpPr txBox="1"/>
          <p:nvPr/>
        </p:nvSpPr>
        <p:spPr>
          <a:xfrm>
            <a:off x="304800" y="76200"/>
            <a:ext cx="772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3000">
                <a:solidFill>
                  <a:schemeClr val="lt1"/>
                </a:solidFill>
                <a:latin typeface="Montserrat"/>
                <a:ea typeface="Montserrat"/>
                <a:cs typeface="Montserrat"/>
                <a:sym typeface="Montserrat"/>
              </a:rPr>
              <a:t>02</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0" name="Shape 260"/>
        <p:cNvGrpSpPr/>
        <p:nvPr/>
      </p:nvGrpSpPr>
      <p:grpSpPr>
        <a:xfrm>
          <a:off x="0" y="0"/>
          <a:ext cx="0" cy="0"/>
          <a:chOff x="0" y="0"/>
          <a:chExt cx="0" cy="0"/>
        </a:xfrm>
      </p:grpSpPr>
      <p:sp>
        <p:nvSpPr>
          <p:cNvPr id="261" name="Google Shape;261;p36"/>
          <p:cNvSpPr txBox="1"/>
          <p:nvPr>
            <p:ph type="title"/>
          </p:nvPr>
        </p:nvSpPr>
        <p:spPr>
          <a:xfrm>
            <a:off x="1458150" y="1665625"/>
            <a:ext cx="6227700" cy="127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2600">
                <a:latin typeface="Raleway SemiBold"/>
                <a:ea typeface="Raleway SemiBold"/>
                <a:cs typeface="Raleway SemiBold"/>
                <a:sym typeface="Raleway SemiBold"/>
              </a:rPr>
              <a:t>“ Design is not just what it looks like and feels like. Design is how it work</a:t>
            </a:r>
            <a:r>
              <a:rPr lang="fr" sz="2600">
                <a:latin typeface="Raleway SemiBold"/>
                <a:ea typeface="Raleway SemiBold"/>
                <a:cs typeface="Raleway SemiBold"/>
                <a:sym typeface="Raleway SemiBold"/>
              </a:rPr>
              <a:t>. ”</a:t>
            </a:r>
            <a:endParaRPr sz="2600">
              <a:latin typeface="Raleway SemiBold"/>
              <a:ea typeface="Raleway SemiBold"/>
              <a:cs typeface="Raleway SemiBold"/>
              <a:sym typeface="Raleway SemiBold"/>
            </a:endParaRPr>
          </a:p>
        </p:txBody>
      </p:sp>
      <p:sp>
        <p:nvSpPr>
          <p:cNvPr id="262" name="Google Shape;262;p36"/>
          <p:cNvSpPr txBox="1"/>
          <p:nvPr>
            <p:ph idx="1" type="subTitle"/>
          </p:nvPr>
        </p:nvSpPr>
        <p:spPr>
          <a:xfrm>
            <a:off x="1458150" y="3093950"/>
            <a:ext cx="6227700" cy="48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accent3"/>
                </a:solidFill>
              </a:rPr>
              <a:t>—Steve Jobs</a:t>
            </a:r>
            <a:endParaRPr>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 name="Shape 266"/>
        <p:cNvGrpSpPr/>
        <p:nvPr/>
      </p:nvGrpSpPr>
      <p:grpSpPr>
        <a:xfrm>
          <a:off x="0" y="0"/>
          <a:ext cx="0" cy="0"/>
          <a:chOff x="0" y="0"/>
          <a:chExt cx="0" cy="0"/>
        </a:xfrm>
      </p:grpSpPr>
      <p:sp>
        <p:nvSpPr>
          <p:cNvPr id="267" name="Google Shape;267;p37"/>
          <p:cNvSpPr/>
          <p:nvPr/>
        </p:nvSpPr>
        <p:spPr>
          <a:xfrm rot="10800000">
            <a:off x="1131300" y="507950"/>
            <a:ext cx="8943512" cy="5143564"/>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268" name="Google Shape;268;p37"/>
          <p:cNvSpPr txBox="1"/>
          <p:nvPr>
            <p:ph idx="1" type="subTitle"/>
          </p:nvPr>
        </p:nvSpPr>
        <p:spPr>
          <a:xfrm>
            <a:off x="256025" y="2222800"/>
            <a:ext cx="3858900" cy="73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 </a:t>
            </a:r>
            <a:endParaRPr sz="1600"/>
          </a:p>
        </p:txBody>
      </p:sp>
      <p:sp>
        <p:nvSpPr>
          <p:cNvPr id="269" name="Google Shape;269;p37"/>
          <p:cNvSpPr txBox="1"/>
          <p:nvPr>
            <p:ph idx="3" type="subTitle"/>
          </p:nvPr>
        </p:nvSpPr>
        <p:spPr>
          <a:xfrm>
            <a:off x="256025" y="1357750"/>
            <a:ext cx="3858900" cy="31998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Font typeface="Montserrat SemiBold"/>
              <a:buChar char="●"/>
            </a:pPr>
            <a:r>
              <a:rPr lang="fr" sz="1200"/>
              <a:t>Visualizing user progression through the onboarding process</a:t>
            </a:r>
            <a:br>
              <a:rPr lang="fr" sz="1200"/>
            </a:br>
            <a:endParaRPr sz="1200"/>
          </a:p>
          <a:p>
            <a:pPr indent="-304800" lvl="0" marL="457200" rtl="0" algn="l">
              <a:spcBef>
                <a:spcPts val="0"/>
              </a:spcBef>
              <a:spcAft>
                <a:spcPts val="0"/>
              </a:spcAft>
              <a:buSzPts val="1200"/>
              <a:buFont typeface="Montserrat SemiBold"/>
              <a:buChar char="●"/>
            </a:pPr>
            <a:r>
              <a:rPr lang="fr" sz="1200"/>
              <a:t>Test group (new UI) retains more users at every stage</a:t>
            </a:r>
            <a:br>
              <a:rPr lang="fr" sz="1200"/>
            </a:br>
            <a:endParaRPr sz="1200"/>
          </a:p>
          <a:p>
            <a:pPr indent="-304800" lvl="0" marL="457200" rtl="0" algn="l">
              <a:spcBef>
                <a:spcPts val="0"/>
              </a:spcBef>
              <a:spcAft>
                <a:spcPts val="0"/>
              </a:spcAft>
              <a:buSzPts val="1200"/>
              <a:buFont typeface="Montserrat SemiBold"/>
              <a:buChar char="●"/>
            </a:pPr>
            <a:r>
              <a:rPr lang="fr" sz="1200"/>
              <a:t>Major drop-off at Step 2 for the Control group</a:t>
            </a:r>
            <a:br>
              <a:rPr lang="fr" sz="1200"/>
            </a:br>
            <a:endParaRPr sz="1200"/>
          </a:p>
          <a:p>
            <a:pPr indent="-304800" lvl="0" marL="457200" rtl="0" algn="l">
              <a:spcBef>
                <a:spcPts val="0"/>
              </a:spcBef>
              <a:spcAft>
                <a:spcPts val="0"/>
              </a:spcAft>
              <a:buSzPts val="1200"/>
              <a:buFont typeface="Montserrat SemiBold"/>
              <a:buChar char="●"/>
            </a:pPr>
            <a:r>
              <a:rPr lang="fr" sz="1200"/>
              <a:t>Test group improves mid-funnel retention by up to +8%</a:t>
            </a:r>
            <a:br>
              <a:rPr lang="fr" sz="1200"/>
            </a:br>
            <a:endParaRPr sz="1200"/>
          </a:p>
          <a:p>
            <a:pPr indent="0" lvl="0" marL="0" rtl="0" algn="ctr">
              <a:spcBef>
                <a:spcPts val="0"/>
              </a:spcBef>
              <a:spcAft>
                <a:spcPts val="0"/>
              </a:spcAft>
              <a:buNone/>
            </a:pPr>
            <a:r>
              <a:rPr b="1" lang="fr" sz="1200">
                <a:latin typeface="Montserrat"/>
                <a:ea typeface="Montserrat"/>
                <a:cs typeface="Montserrat"/>
                <a:sym typeface="Montserrat"/>
              </a:rPr>
              <a:t>Indicates clearer guidance and better step continuity in new design</a:t>
            </a:r>
            <a:endParaRPr b="1" sz="1200">
              <a:latin typeface="Montserrat"/>
              <a:ea typeface="Montserrat"/>
              <a:cs typeface="Montserrat"/>
              <a:sym typeface="Montserrat"/>
            </a:endParaRPr>
          </a:p>
          <a:p>
            <a:pPr indent="0" lvl="0" marL="0" rtl="0" algn="l">
              <a:spcBef>
                <a:spcPts val="0"/>
              </a:spcBef>
              <a:spcAft>
                <a:spcPts val="0"/>
              </a:spcAft>
              <a:buNone/>
            </a:pPr>
            <a:r>
              <a:t/>
            </a:r>
            <a:endParaRPr b="1" sz="1200">
              <a:latin typeface="Montserrat"/>
              <a:ea typeface="Montserrat"/>
              <a:cs typeface="Montserrat"/>
              <a:sym typeface="Montserrat"/>
            </a:endParaRPr>
          </a:p>
        </p:txBody>
      </p:sp>
      <p:sp>
        <p:nvSpPr>
          <p:cNvPr id="270" name="Google Shape;270;p37"/>
          <p:cNvSpPr txBox="1"/>
          <p:nvPr>
            <p:ph type="title"/>
          </p:nvPr>
        </p:nvSpPr>
        <p:spPr>
          <a:xfrm>
            <a:off x="-467811" y="590525"/>
            <a:ext cx="5754300" cy="46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1600"/>
              <a:t>EXPLORATORY DATA ANALYSIS (EDA)</a:t>
            </a:r>
            <a:endParaRPr sz="1600"/>
          </a:p>
        </p:txBody>
      </p:sp>
      <p:grpSp>
        <p:nvGrpSpPr>
          <p:cNvPr id="271" name="Google Shape;271;p37"/>
          <p:cNvGrpSpPr/>
          <p:nvPr/>
        </p:nvGrpSpPr>
        <p:grpSpPr>
          <a:xfrm>
            <a:off x="4670025" y="539500"/>
            <a:ext cx="0" cy="5521200"/>
            <a:chOff x="397450" y="-362125"/>
            <a:chExt cx="0" cy="5521200"/>
          </a:xfrm>
        </p:grpSpPr>
        <p:cxnSp>
          <p:nvCxnSpPr>
            <p:cNvPr id="272" name="Google Shape;272;p37"/>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273" name="Google Shape;273;p37"/>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
        <p:nvSpPr>
          <p:cNvPr id="274" name="Google Shape;274;p37"/>
          <p:cNvSpPr txBox="1"/>
          <p:nvPr/>
        </p:nvSpPr>
        <p:spPr>
          <a:xfrm>
            <a:off x="244925" y="-107800"/>
            <a:ext cx="444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500">
                <a:solidFill>
                  <a:schemeClr val="accent2"/>
                </a:solidFill>
                <a:latin typeface="Montserrat"/>
                <a:ea typeface="Montserrat"/>
                <a:cs typeface="Montserrat"/>
                <a:sym typeface="Montserrat"/>
              </a:rPr>
              <a:t> </a:t>
            </a:r>
            <a:endParaRPr sz="900"/>
          </a:p>
        </p:txBody>
      </p:sp>
      <p:pic>
        <p:nvPicPr>
          <p:cNvPr id="275" name="Google Shape;275;p37"/>
          <p:cNvPicPr preferRelativeResize="0"/>
          <p:nvPr/>
        </p:nvPicPr>
        <p:blipFill>
          <a:blip r:embed="rId3">
            <a:alphaModFix/>
          </a:blip>
          <a:stretch>
            <a:fillRect/>
          </a:stretch>
        </p:blipFill>
        <p:spPr>
          <a:xfrm>
            <a:off x="5154150" y="228600"/>
            <a:ext cx="3613712" cy="4838699"/>
          </a:xfrm>
          <a:prstGeom prst="rect">
            <a:avLst/>
          </a:prstGeom>
          <a:noFill/>
          <a:ln>
            <a:noFill/>
          </a:ln>
        </p:spPr>
      </p:pic>
      <p:sp>
        <p:nvSpPr>
          <p:cNvPr id="276" name="Google Shape;276;p37"/>
          <p:cNvSpPr txBox="1"/>
          <p:nvPr/>
        </p:nvSpPr>
        <p:spPr>
          <a:xfrm>
            <a:off x="-1414650" y="387100"/>
            <a:ext cx="3982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800">
                <a:solidFill>
                  <a:schemeClr val="accent2"/>
                </a:solidFill>
                <a:latin typeface="Montserrat"/>
                <a:ea typeface="Montserrat"/>
                <a:cs typeface="Montserrat"/>
                <a:sym typeface="Montserrat"/>
              </a:rPr>
              <a:t>03</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0" name="Shape 280"/>
        <p:cNvGrpSpPr/>
        <p:nvPr/>
      </p:nvGrpSpPr>
      <p:grpSpPr>
        <a:xfrm>
          <a:off x="0" y="0"/>
          <a:ext cx="0" cy="0"/>
          <a:chOff x="0" y="0"/>
          <a:chExt cx="0" cy="0"/>
        </a:xfrm>
      </p:grpSpPr>
      <p:sp>
        <p:nvSpPr>
          <p:cNvPr id="281" name="Google Shape;281;p38"/>
          <p:cNvSpPr/>
          <p:nvPr/>
        </p:nvSpPr>
        <p:spPr>
          <a:xfrm flipH="1" rot="-10080922">
            <a:off x="-1019160" y="-1170855"/>
            <a:ext cx="2936207" cy="6690433"/>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282" name="Google Shape;282;p38"/>
          <p:cNvSpPr txBox="1"/>
          <p:nvPr>
            <p:ph idx="3" type="subTitle"/>
          </p:nvPr>
        </p:nvSpPr>
        <p:spPr>
          <a:xfrm>
            <a:off x="256025" y="1205350"/>
            <a:ext cx="3858900" cy="31998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fr" sz="1200">
                <a:latin typeface="Arial"/>
                <a:ea typeface="Arial"/>
                <a:cs typeface="Arial"/>
                <a:sym typeface="Arial"/>
              </a:rPr>
              <a:t>Completion measured as % of users reaching the final step (</a:t>
            </a:r>
            <a:r>
              <a:rPr lang="fr" sz="1200">
                <a:solidFill>
                  <a:srgbClr val="188038"/>
                </a:solidFill>
                <a:latin typeface="Roboto Mono"/>
                <a:ea typeface="Roboto Mono"/>
                <a:cs typeface="Roboto Mono"/>
                <a:sym typeface="Roboto Mono"/>
              </a:rPr>
              <a:t>confirm</a:t>
            </a:r>
            <a:r>
              <a:rPr lang="fr" sz="1200">
                <a:latin typeface="Arial"/>
                <a:ea typeface="Arial"/>
                <a:cs typeface="Arial"/>
                <a:sym typeface="Arial"/>
              </a:rPr>
              <a:t>)</a:t>
            </a:r>
            <a:br>
              <a:rPr lang="fr"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fr" sz="1200">
                <a:latin typeface="Arial"/>
                <a:ea typeface="Arial"/>
                <a:cs typeface="Arial"/>
                <a:sym typeface="Arial"/>
              </a:rPr>
              <a:t>Test group: 14.5% average completion</a:t>
            </a:r>
            <a:br>
              <a:rPr lang="fr"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fr" sz="1200">
                <a:latin typeface="Arial"/>
                <a:ea typeface="Arial"/>
                <a:cs typeface="Arial"/>
                <a:sym typeface="Arial"/>
              </a:rPr>
              <a:t>Control group: 12.3% average completion</a:t>
            </a:r>
            <a:br>
              <a:rPr lang="fr"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fr" sz="1200">
                <a:latin typeface="Arial"/>
                <a:ea typeface="Arial"/>
                <a:cs typeface="Arial"/>
                <a:sym typeface="Arial"/>
              </a:rPr>
              <a:t>+2.2 percentage point improvement with new UI</a:t>
            </a:r>
            <a:br>
              <a:rPr lang="fr"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fr" sz="1200">
                <a:latin typeface="Arial"/>
                <a:ea typeface="Arial"/>
                <a:cs typeface="Arial"/>
                <a:sym typeface="Arial"/>
              </a:rPr>
              <a:t>Indicates positive impact, but smaller than expected</a:t>
            </a:r>
            <a:br>
              <a:rPr lang="fr" sz="1200">
                <a:latin typeface="Arial"/>
                <a:ea typeface="Arial"/>
                <a:cs typeface="Arial"/>
                <a:sym typeface="Arial"/>
              </a:rPr>
            </a:br>
            <a:endParaRPr sz="1200">
              <a:latin typeface="Arial"/>
              <a:ea typeface="Arial"/>
              <a:cs typeface="Arial"/>
              <a:sym typeface="Arial"/>
            </a:endParaRPr>
          </a:p>
          <a:p>
            <a:pPr indent="0" lvl="0" marL="0" rtl="0" algn="ctr">
              <a:spcBef>
                <a:spcPts val="0"/>
              </a:spcBef>
              <a:spcAft>
                <a:spcPts val="0"/>
              </a:spcAft>
              <a:buNone/>
            </a:pPr>
            <a:r>
              <a:rPr b="1" lang="fr" sz="1200">
                <a:latin typeface="Arial"/>
                <a:ea typeface="Arial"/>
                <a:cs typeface="Arial"/>
                <a:sym typeface="Arial"/>
              </a:rPr>
              <a:t>May be influenced by increased navigation confusion</a:t>
            </a:r>
            <a:endParaRPr b="1" sz="1200">
              <a:latin typeface="Arial"/>
              <a:ea typeface="Arial"/>
              <a:cs typeface="Arial"/>
              <a:sym typeface="Arial"/>
            </a:endParaRPr>
          </a:p>
          <a:p>
            <a:pPr indent="0" lvl="0" marL="0" rtl="0" algn="ctr">
              <a:spcBef>
                <a:spcPts val="0"/>
              </a:spcBef>
              <a:spcAft>
                <a:spcPts val="0"/>
              </a:spcAft>
              <a:buNone/>
            </a:pPr>
            <a:r>
              <a:t/>
            </a:r>
            <a:endParaRPr b="1" sz="1200">
              <a:latin typeface="Montserrat"/>
              <a:ea typeface="Montserrat"/>
              <a:cs typeface="Montserrat"/>
              <a:sym typeface="Montserrat"/>
            </a:endParaRPr>
          </a:p>
        </p:txBody>
      </p:sp>
      <p:sp>
        <p:nvSpPr>
          <p:cNvPr id="283" name="Google Shape;283;p38"/>
          <p:cNvSpPr/>
          <p:nvPr/>
        </p:nvSpPr>
        <p:spPr>
          <a:xfrm flipH="1" rot="1372">
            <a:off x="7309145" y="-32163"/>
            <a:ext cx="1840858" cy="2876865"/>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284" name="Google Shape;284;p38"/>
          <p:cNvSpPr txBox="1"/>
          <p:nvPr>
            <p:ph idx="1" type="subTitle"/>
          </p:nvPr>
        </p:nvSpPr>
        <p:spPr>
          <a:xfrm>
            <a:off x="256025" y="2222800"/>
            <a:ext cx="3858900" cy="73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 </a:t>
            </a:r>
            <a:endParaRPr sz="1600"/>
          </a:p>
        </p:txBody>
      </p:sp>
      <p:grpSp>
        <p:nvGrpSpPr>
          <p:cNvPr id="285" name="Google Shape;285;p38"/>
          <p:cNvGrpSpPr/>
          <p:nvPr/>
        </p:nvGrpSpPr>
        <p:grpSpPr>
          <a:xfrm>
            <a:off x="4670025" y="539500"/>
            <a:ext cx="0" cy="5521200"/>
            <a:chOff x="397450" y="-362125"/>
            <a:chExt cx="0" cy="5521200"/>
          </a:xfrm>
        </p:grpSpPr>
        <p:cxnSp>
          <p:nvCxnSpPr>
            <p:cNvPr id="286" name="Google Shape;286;p38"/>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287" name="Google Shape;287;p38"/>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pic>
        <p:nvPicPr>
          <p:cNvPr id="288" name="Google Shape;288;p38"/>
          <p:cNvPicPr preferRelativeResize="0"/>
          <p:nvPr/>
        </p:nvPicPr>
        <p:blipFill>
          <a:blip r:embed="rId3">
            <a:alphaModFix/>
          </a:blip>
          <a:stretch>
            <a:fillRect/>
          </a:stretch>
        </p:blipFill>
        <p:spPr>
          <a:xfrm>
            <a:off x="4937825" y="381000"/>
            <a:ext cx="3005475" cy="4838703"/>
          </a:xfrm>
          <a:prstGeom prst="rect">
            <a:avLst/>
          </a:prstGeom>
          <a:noFill/>
          <a:ln>
            <a:noFill/>
          </a:ln>
        </p:spPr>
      </p:pic>
      <p:sp>
        <p:nvSpPr>
          <p:cNvPr id="289" name="Google Shape;289;p38"/>
          <p:cNvSpPr txBox="1"/>
          <p:nvPr>
            <p:ph type="title"/>
          </p:nvPr>
        </p:nvSpPr>
        <p:spPr>
          <a:xfrm>
            <a:off x="-391611" y="514325"/>
            <a:ext cx="5754300" cy="46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1600"/>
              <a:t>EXPLORATORY DATA ANALYSIS (EDA)</a:t>
            </a:r>
            <a:endParaRPr sz="1600"/>
          </a:p>
        </p:txBody>
      </p:sp>
      <p:sp>
        <p:nvSpPr>
          <p:cNvPr id="290" name="Google Shape;290;p38"/>
          <p:cNvSpPr txBox="1"/>
          <p:nvPr/>
        </p:nvSpPr>
        <p:spPr>
          <a:xfrm>
            <a:off x="-1338450" y="310900"/>
            <a:ext cx="3982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800">
                <a:solidFill>
                  <a:schemeClr val="accent2"/>
                </a:solidFill>
                <a:latin typeface="Montserrat"/>
                <a:ea typeface="Montserrat"/>
                <a:cs typeface="Montserrat"/>
                <a:sym typeface="Montserrat"/>
              </a:rPr>
              <a:t>03</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4" name="Shape 294"/>
        <p:cNvGrpSpPr/>
        <p:nvPr/>
      </p:nvGrpSpPr>
      <p:grpSpPr>
        <a:xfrm>
          <a:off x="0" y="0"/>
          <a:ext cx="0" cy="0"/>
          <a:chOff x="0" y="0"/>
          <a:chExt cx="0" cy="0"/>
        </a:xfrm>
      </p:grpSpPr>
      <p:sp>
        <p:nvSpPr>
          <p:cNvPr id="295" name="Google Shape;295;p39"/>
          <p:cNvSpPr/>
          <p:nvPr/>
        </p:nvSpPr>
        <p:spPr>
          <a:xfrm flipH="1">
            <a:off x="3284764" y="-76200"/>
            <a:ext cx="8943512" cy="3199945"/>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296" name="Google Shape;296;p39"/>
          <p:cNvSpPr txBox="1"/>
          <p:nvPr>
            <p:ph idx="1" type="subTitle"/>
          </p:nvPr>
        </p:nvSpPr>
        <p:spPr>
          <a:xfrm>
            <a:off x="256025" y="2222800"/>
            <a:ext cx="3858900" cy="73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 </a:t>
            </a:r>
            <a:endParaRPr sz="1600"/>
          </a:p>
        </p:txBody>
      </p:sp>
      <p:sp>
        <p:nvSpPr>
          <p:cNvPr id="297" name="Google Shape;297;p39"/>
          <p:cNvSpPr txBox="1"/>
          <p:nvPr>
            <p:ph idx="3" type="subTitle"/>
          </p:nvPr>
        </p:nvSpPr>
        <p:spPr>
          <a:xfrm>
            <a:off x="420500" y="1265150"/>
            <a:ext cx="3858900" cy="3640800"/>
          </a:xfrm>
          <a:prstGeom prst="rect">
            <a:avLst/>
          </a:prstGeom>
        </p:spPr>
        <p:txBody>
          <a:bodyPr anchorCtr="0" anchor="ctr" bIns="91425" lIns="91425" spcFirstLastPara="1" rIns="91425" wrap="square" tIns="91425">
            <a:noAutofit/>
          </a:bodyPr>
          <a:lstStyle/>
          <a:p>
            <a:pPr indent="-292100" lvl="0" marL="457200" rtl="0" algn="l">
              <a:lnSpc>
                <a:spcPct val="115000"/>
              </a:lnSpc>
              <a:spcBef>
                <a:spcPts val="1200"/>
              </a:spcBef>
              <a:spcAft>
                <a:spcPts val="0"/>
              </a:spcAft>
              <a:buSzPts val="1000"/>
              <a:buFont typeface="Arial"/>
              <a:buChar char="●"/>
            </a:pPr>
            <a:r>
              <a:rPr lang="fr" sz="1000">
                <a:latin typeface="Arial"/>
                <a:ea typeface="Arial"/>
                <a:cs typeface="Arial"/>
                <a:sym typeface="Arial"/>
              </a:rPr>
              <a:t>Visualizes % of users who navigated backward or repeated steps</a:t>
            </a:r>
            <a:br>
              <a:rPr lang="fr" sz="1000">
                <a:latin typeface="Arial"/>
                <a:ea typeface="Arial"/>
                <a:cs typeface="Arial"/>
                <a:sym typeface="Arial"/>
              </a:rPr>
            </a:br>
            <a:endParaRPr sz="1000">
              <a:latin typeface="Arial"/>
              <a:ea typeface="Arial"/>
              <a:cs typeface="Arial"/>
              <a:sym typeface="Arial"/>
            </a:endParaRPr>
          </a:p>
          <a:p>
            <a:pPr indent="-279400" lvl="0" marL="457200" rtl="0" algn="l">
              <a:lnSpc>
                <a:spcPct val="115000"/>
              </a:lnSpc>
              <a:spcBef>
                <a:spcPts val="0"/>
              </a:spcBef>
              <a:spcAft>
                <a:spcPts val="0"/>
              </a:spcAft>
              <a:buSzPts val="800"/>
              <a:buFont typeface="Arial"/>
              <a:buChar char="●"/>
            </a:pPr>
            <a:r>
              <a:rPr lang="fr" sz="800">
                <a:latin typeface="Arial"/>
                <a:ea typeface="Arial"/>
                <a:cs typeface="Arial"/>
                <a:sym typeface="Arial"/>
              </a:rPr>
              <a:t>Test group shows higher error rates at most steps, particularly:</a:t>
            </a:r>
            <a:br>
              <a:rPr lang="fr" sz="800">
                <a:latin typeface="Arial"/>
                <a:ea typeface="Arial"/>
                <a:cs typeface="Arial"/>
                <a:sym typeface="Arial"/>
              </a:rPr>
            </a:br>
            <a:endParaRPr sz="800">
              <a:latin typeface="Arial"/>
              <a:ea typeface="Arial"/>
              <a:cs typeface="Arial"/>
              <a:sym typeface="Arial"/>
            </a:endParaRPr>
          </a:p>
          <a:p>
            <a:pPr indent="-279400" lvl="1" marL="914400" rtl="0" algn="l">
              <a:lnSpc>
                <a:spcPct val="115000"/>
              </a:lnSpc>
              <a:spcBef>
                <a:spcPts val="0"/>
              </a:spcBef>
              <a:spcAft>
                <a:spcPts val="0"/>
              </a:spcAft>
              <a:buSzPts val="800"/>
              <a:buFont typeface="Arial"/>
              <a:buChar char="○"/>
            </a:pPr>
            <a:r>
              <a:rPr lang="fr" sz="800">
                <a:latin typeface="Arial"/>
                <a:ea typeface="Arial"/>
                <a:cs typeface="Arial"/>
                <a:sym typeface="Arial"/>
              </a:rPr>
              <a:t>Start: 18.88% (Test) vs 10.46% (Control)</a:t>
            </a:r>
            <a:br>
              <a:rPr lang="fr" sz="800">
                <a:latin typeface="Arial"/>
                <a:ea typeface="Arial"/>
                <a:cs typeface="Arial"/>
                <a:sym typeface="Arial"/>
              </a:rPr>
            </a:br>
            <a:endParaRPr sz="800">
              <a:latin typeface="Arial"/>
              <a:ea typeface="Arial"/>
              <a:cs typeface="Arial"/>
              <a:sym typeface="Arial"/>
            </a:endParaRPr>
          </a:p>
          <a:p>
            <a:pPr indent="-279400" lvl="1" marL="914400" rtl="0" algn="l">
              <a:lnSpc>
                <a:spcPct val="115000"/>
              </a:lnSpc>
              <a:spcBef>
                <a:spcPts val="0"/>
              </a:spcBef>
              <a:spcAft>
                <a:spcPts val="0"/>
              </a:spcAft>
              <a:buSzPts val="800"/>
              <a:buFont typeface="Arial"/>
              <a:buChar char="○"/>
            </a:pPr>
            <a:r>
              <a:rPr lang="fr" sz="800">
                <a:latin typeface="Arial"/>
                <a:ea typeface="Arial"/>
                <a:cs typeface="Arial"/>
                <a:sym typeface="Arial"/>
              </a:rPr>
              <a:t>Step 2: 7.38% (Test) vs 9.14% (Control) — only step where Test performed slightly better</a:t>
            </a:r>
            <a:br>
              <a:rPr lang="fr" sz="800">
                <a:latin typeface="Arial"/>
                <a:ea typeface="Arial"/>
                <a:cs typeface="Arial"/>
                <a:sym typeface="Arial"/>
              </a:rPr>
            </a:br>
            <a:endParaRPr sz="800">
              <a:latin typeface="Arial"/>
              <a:ea typeface="Arial"/>
              <a:cs typeface="Arial"/>
              <a:sym typeface="Arial"/>
            </a:endParaRPr>
          </a:p>
          <a:p>
            <a:pPr indent="-279400" lvl="0" marL="457200" rtl="0" algn="l">
              <a:lnSpc>
                <a:spcPct val="115000"/>
              </a:lnSpc>
              <a:spcBef>
                <a:spcPts val="0"/>
              </a:spcBef>
              <a:spcAft>
                <a:spcPts val="0"/>
              </a:spcAft>
              <a:buSzPts val="800"/>
              <a:buFont typeface="Arial"/>
              <a:buChar char="●"/>
            </a:pPr>
            <a:r>
              <a:rPr lang="fr" sz="800">
                <a:latin typeface="Arial"/>
                <a:ea typeface="Arial"/>
                <a:cs typeface="Arial"/>
                <a:sym typeface="Arial"/>
              </a:rPr>
              <a:t>Largest gap at the Start step → suggests initial confusion with new UI</a:t>
            </a:r>
            <a:br>
              <a:rPr lang="fr" sz="800">
                <a:latin typeface="Arial"/>
                <a:ea typeface="Arial"/>
                <a:cs typeface="Arial"/>
                <a:sym typeface="Arial"/>
              </a:rPr>
            </a:br>
            <a:endParaRPr sz="800">
              <a:latin typeface="Arial"/>
              <a:ea typeface="Arial"/>
              <a:cs typeface="Arial"/>
              <a:sym typeface="Arial"/>
            </a:endParaRPr>
          </a:p>
          <a:p>
            <a:pPr indent="-279400" lvl="0" marL="457200" rtl="0" algn="l">
              <a:lnSpc>
                <a:spcPct val="115000"/>
              </a:lnSpc>
              <a:spcBef>
                <a:spcPts val="0"/>
              </a:spcBef>
              <a:spcAft>
                <a:spcPts val="0"/>
              </a:spcAft>
              <a:buSzPts val="800"/>
              <a:buFont typeface="Arial"/>
              <a:buChar char="●"/>
            </a:pPr>
            <a:r>
              <a:rPr lang="fr" sz="800">
                <a:latin typeface="Arial"/>
                <a:ea typeface="Arial"/>
                <a:cs typeface="Arial"/>
                <a:sym typeface="Arial"/>
              </a:rPr>
              <a:t>Near-zero error rate at final step ("confirm") for both groups</a:t>
            </a:r>
            <a:br>
              <a:rPr b="1" lang="fr" sz="800">
                <a:latin typeface="Arial"/>
                <a:ea typeface="Arial"/>
                <a:cs typeface="Arial"/>
                <a:sym typeface="Arial"/>
              </a:rPr>
            </a:br>
            <a:endParaRPr b="1" sz="800">
              <a:latin typeface="Arial"/>
              <a:ea typeface="Arial"/>
              <a:cs typeface="Arial"/>
              <a:sym typeface="Arial"/>
            </a:endParaRPr>
          </a:p>
          <a:p>
            <a:pPr indent="0" lvl="0" marL="457200" rtl="0" algn="ctr">
              <a:lnSpc>
                <a:spcPct val="115000"/>
              </a:lnSpc>
              <a:spcBef>
                <a:spcPts val="1200"/>
              </a:spcBef>
              <a:spcAft>
                <a:spcPts val="0"/>
              </a:spcAft>
              <a:buNone/>
            </a:pPr>
            <a:r>
              <a:rPr b="1" lang="fr" sz="800">
                <a:latin typeface="Arial"/>
                <a:ea typeface="Arial"/>
                <a:cs typeface="Arial"/>
                <a:sym typeface="Arial"/>
              </a:rPr>
              <a:t>Indicates that the new UI introduced early-stage uncertainty, despite improving overall flow</a:t>
            </a:r>
            <a:br>
              <a:rPr b="1" lang="fr" sz="800">
                <a:latin typeface="Arial"/>
                <a:ea typeface="Arial"/>
                <a:cs typeface="Arial"/>
                <a:sym typeface="Arial"/>
              </a:rPr>
            </a:br>
            <a:endParaRPr b="1" sz="800">
              <a:latin typeface="Arial"/>
              <a:ea typeface="Arial"/>
              <a:cs typeface="Arial"/>
              <a:sym typeface="Arial"/>
            </a:endParaRPr>
          </a:p>
          <a:p>
            <a:pPr indent="0" lvl="0" marL="0" rtl="0" algn="l">
              <a:spcBef>
                <a:spcPts val="1200"/>
              </a:spcBef>
              <a:spcAft>
                <a:spcPts val="0"/>
              </a:spcAft>
              <a:buNone/>
            </a:pPr>
            <a:r>
              <a:t/>
            </a:r>
            <a:endParaRPr b="1" sz="1100">
              <a:latin typeface="Arial"/>
              <a:ea typeface="Arial"/>
              <a:cs typeface="Arial"/>
              <a:sym typeface="Arial"/>
            </a:endParaRPr>
          </a:p>
        </p:txBody>
      </p:sp>
      <p:grpSp>
        <p:nvGrpSpPr>
          <p:cNvPr id="298" name="Google Shape;298;p39"/>
          <p:cNvGrpSpPr/>
          <p:nvPr/>
        </p:nvGrpSpPr>
        <p:grpSpPr>
          <a:xfrm>
            <a:off x="4517625" y="539500"/>
            <a:ext cx="0" cy="5521200"/>
            <a:chOff x="397450" y="-362125"/>
            <a:chExt cx="0" cy="5521200"/>
          </a:xfrm>
        </p:grpSpPr>
        <p:cxnSp>
          <p:nvCxnSpPr>
            <p:cNvPr id="299" name="Google Shape;299;p39"/>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300" name="Google Shape;300;p39"/>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
        <p:nvSpPr>
          <p:cNvPr id="301" name="Google Shape;301;p39"/>
          <p:cNvSpPr txBox="1"/>
          <p:nvPr/>
        </p:nvSpPr>
        <p:spPr>
          <a:xfrm>
            <a:off x="168725" y="-107800"/>
            <a:ext cx="444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500">
                <a:solidFill>
                  <a:schemeClr val="accent2"/>
                </a:solidFill>
                <a:latin typeface="Montserrat"/>
                <a:ea typeface="Montserrat"/>
                <a:cs typeface="Montserrat"/>
                <a:sym typeface="Montserrat"/>
              </a:rPr>
              <a:t> </a:t>
            </a:r>
            <a:endParaRPr sz="900"/>
          </a:p>
        </p:txBody>
      </p:sp>
      <p:sp>
        <p:nvSpPr>
          <p:cNvPr id="302" name="Google Shape;302;p39"/>
          <p:cNvSpPr txBox="1"/>
          <p:nvPr>
            <p:ph type="title"/>
          </p:nvPr>
        </p:nvSpPr>
        <p:spPr>
          <a:xfrm>
            <a:off x="-391611" y="590525"/>
            <a:ext cx="5754300" cy="46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1600"/>
              <a:t>EXPLORATORY DATA ANALYSIS (EDA)</a:t>
            </a:r>
            <a:endParaRPr sz="1600"/>
          </a:p>
        </p:txBody>
      </p:sp>
      <p:sp>
        <p:nvSpPr>
          <p:cNvPr id="303" name="Google Shape;303;p39"/>
          <p:cNvSpPr txBox="1"/>
          <p:nvPr/>
        </p:nvSpPr>
        <p:spPr>
          <a:xfrm>
            <a:off x="-1338450" y="387100"/>
            <a:ext cx="3982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800">
                <a:solidFill>
                  <a:schemeClr val="accent2"/>
                </a:solidFill>
                <a:latin typeface="Montserrat"/>
                <a:ea typeface="Montserrat"/>
                <a:cs typeface="Montserrat"/>
                <a:sym typeface="Montserrat"/>
              </a:rPr>
              <a:t>03</a:t>
            </a:r>
            <a:endParaRPr sz="1800"/>
          </a:p>
        </p:txBody>
      </p:sp>
      <p:pic>
        <p:nvPicPr>
          <p:cNvPr id="304" name="Google Shape;304;p39"/>
          <p:cNvPicPr preferRelativeResize="0"/>
          <p:nvPr/>
        </p:nvPicPr>
        <p:blipFill>
          <a:blip r:embed="rId3">
            <a:alphaModFix/>
          </a:blip>
          <a:stretch>
            <a:fillRect/>
          </a:stretch>
        </p:blipFill>
        <p:spPr>
          <a:xfrm>
            <a:off x="4517625" y="1337600"/>
            <a:ext cx="3858898" cy="3323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8" name="Shape 308"/>
        <p:cNvGrpSpPr/>
        <p:nvPr/>
      </p:nvGrpSpPr>
      <p:grpSpPr>
        <a:xfrm>
          <a:off x="0" y="0"/>
          <a:ext cx="0" cy="0"/>
          <a:chOff x="0" y="0"/>
          <a:chExt cx="0" cy="0"/>
        </a:xfrm>
      </p:grpSpPr>
      <p:sp>
        <p:nvSpPr>
          <p:cNvPr id="309" name="Google Shape;309;p40"/>
          <p:cNvSpPr/>
          <p:nvPr/>
        </p:nvSpPr>
        <p:spPr>
          <a:xfrm flipH="1" rot="10800000">
            <a:off x="-980100" y="539511"/>
            <a:ext cx="3947633" cy="5143564"/>
          </a:xfrm>
          <a:custGeom>
            <a:rect b="b" l="l" r="r" t="t"/>
            <a:pathLst>
              <a:path extrusionOk="0" h="171395" w="293832">
                <a:moveTo>
                  <a:pt x="0" y="0"/>
                </a:moveTo>
                <a:lnTo>
                  <a:pt x="0" y="171395"/>
                </a:lnTo>
                <a:lnTo>
                  <a:pt x="293832" y="1751"/>
                </a:lnTo>
                <a:close/>
              </a:path>
            </a:pathLst>
          </a:custGeom>
          <a:solidFill>
            <a:schemeClr val="accent1"/>
          </a:solidFill>
          <a:ln>
            <a:noFill/>
          </a:ln>
          <a:effectLst>
            <a:outerShdw blurRad="57150" rotWithShape="0" algn="bl" dir="5400000" dist="19050">
              <a:srgbClr val="000000">
                <a:alpha val="50000"/>
              </a:srgbClr>
            </a:outerShdw>
          </a:effectLst>
        </p:spPr>
      </p:sp>
      <p:sp>
        <p:nvSpPr>
          <p:cNvPr id="310" name="Google Shape;310;p40"/>
          <p:cNvSpPr txBox="1"/>
          <p:nvPr>
            <p:ph idx="1" type="subTitle"/>
          </p:nvPr>
        </p:nvSpPr>
        <p:spPr>
          <a:xfrm>
            <a:off x="256025" y="2222800"/>
            <a:ext cx="3858900" cy="73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sz="1600"/>
              <a:t> </a:t>
            </a:r>
            <a:endParaRPr sz="1600"/>
          </a:p>
        </p:txBody>
      </p:sp>
      <p:sp>
        <p:nvSpPr>
          <p:cNvPr id="311" name="Google Shape;311;p40"/>
          <p:cNvSpPr txBox="1"/>
          <p:nvPr>
            <p:ph idx="3" type="subTitle"/>
          </p:nvPr>
        </p:nvSpPr>
        <p:spPr>
          <a:xfrm>
            <a:off x="256025" y="1060025"/>
            <a:ext cx="3858900" cy="3573600"/>
          </a:xfrm>
          <a:prstGeom prst="rect">
            <a:avLst/>
          </a:prstGeom>
        </p:spPr>
        <p:txBody>
          <a:bodyPr anchorCtr="0" anchor="ctr" bIns="91425" lIns="91425" spcFirstLastPara="1" rIns="91425" wrap="square" tIns="91425">
            <a:noAutofit/>
          </a:bodyPr>
          <a:lstStyle/>
          <a:p>
            <a:pPr indent="-298450" lvl="0" marL="457200" rtl="0" algn="l">
              <a:spcBef>
                <a:spcPts val="0"/>
              </a:spcBef>
              <a:spcAft>
                <a:spcPts val="0"/>
              </a:spcAft>
              <a:buSzPts val="1100"/>
              <a:buFont typeface="Arial"/>
              <a:buChar char="❖"/>
            </a:pPr>
            <a:r>
              <a:rPr b="1" lang="fr" sz="1100">
                <a:latin typeface="Arial"/>
                <a:ea typeface="Arial"/>
                <a:cs typeface="Arial"/>
                <a:sym typeface="Arial"/>
              </a:rPr>
              <a:t>Step 1 and Step 2</a:t>
            </a:r>
            <a:r>
              <a:rPr lang="fr" sz="1100">
                <a:latin typeface="Arial"/>
                <a:ea typeface="Arial"/>
                <a:cs typeface="Arial"/>
                <a:sym typeface="Arial"/>
              </a:rPr>
              <a:t> show the </a:t>
            </a:r>
            <a:r>
              <a:rPr b="1" lang="fr" sz="1100">
                <a:latin typeface="Arial"/>
                <a:ea typeface="Arial"/>
                <a:cs typeface="Arial"/>
                <a:sym typeface="Arial"/>
              </a:rPr>
              <a:t>most time savings</a:t>
            </a:r>
            <a:r>
              <a:rPr lang="fr" sz="1100">
                <a:latin typeface="Arial"/>
                <a:ea typeface="Arial"/>
                <a:cs typeface="Arial"/>
                <a:sym typeface="Arial"/>
              </a:rPr>
              <a:t> for the Test group</a:t>
            </a:r>
            <a:br>
              <a:rPr lang="fr"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lang="fr" sz="1100">
                <a:latin typeface="Arial"/>
                <a:ea typeface="Arial"/>
                <a:cs typeface="Arial"/>
                <a:sym typeface="Arial"/>
              </a:rPr>
              <a:t>Step 1: Test users were </a:t>
            </a:r>
            <a:r>
              <a:rPr b="1" lang="fr" sz="1100">
                <a:latin typeface="Arial"/>
                <a:ea typeface="Arial"/>
                <a:cs typeface="Arial"/>
                <a:sym typeface="Arial"/>
              </a:rPr>
              <a:t>12% faster</a:t>
            </a:r>
            <a:br>
              <a:rPr b="1" lang="fr" sz="1100">
                <a:latin typeface="Arial"/>
                <a:ea typeface="Arial"/>
                <a:cs typeface="Arial"/>
                <a:sym typeface="Arial"/>
              </a:rPr>
            </a:br>
            <a:endParaRPr b="1"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b="1" lang="fr" sz="1100">
                <a:latin typeface="Arial"/>
                <a:ea typeface="Arial"/>
                <a:cs typeface="Arial"/>
                <a:sym typeface="Arial"/>
              </a:rPr>
              <a:t>Test group took longer at Step 3</a:t>
            </a:r>
            <a:r>
              <a:rPr lang="fr" sz="1100">
                <a:latin typeface="Arial"/>
                <a:ea typeface="Arial"/>
                <a:cs typeface="Arial"/>
                <a:sym typeface="Arial"/>
              </a:rPr>
              <a:t> (1.61 vs 1.55 min)</a:t>
            </a:r>
            <a:br>
              <a:rPr lang="fr"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lang="fr" sz="1100">
                <a:latin typeface="Arial"/>
                <a:ea typeface="Arial"/>
                <a:cs typeface="Arial"/>
                <a:sym typeface="Arial"/>
              </a:rPr>
              <a:t>Suggests users needed more time to confirm choices</a:t>
            </a:r>
            <a:br>
              <a:rPr lang="fr"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lang="fr" sz="1100">
                <a:latin typeface="Arial"/>
                <a:ea typeface="Arial"/>
                <a:cs typeface="Arial"/>
                <a:sym typeface="Arial"/>
              </a:rPr>
              <a:t>Overall, </a:t>
            </a:r>
            <a:r>
              <a:rPr b="1" lang="fr" sz="1100">
                <a:latin typeface="Arial"/>
                <a:ea typeface="Arial"/>
                <a:cs typeface="Arial"/>
                <a:sym typeface="Arial"/>
              </a:rPr>
              <a:t>Test group was slightly faster across most steps</a:t>
            </a:r>
            <a:r>
              <a:rPr lang="fr" sz="1100">
                <a:latin typeface="Arial"/>
                <a:ea typeface="Arial"/>
                <a:cs typeface="Arial"/>
                <a:sym typeface="Arial"/>
              </a:rPr>
              <a:t>, indicating smoother flow</a:t>
            </a:r>
            <a:br>
              <a:rPr lang="fr" sz="1100">
                <a:latin typeface="Arial"/>
                <a:ea typeface="Arial"/>
                <a:cs typeface="Arial"/>
                <a:sym typeface="Arial"/>
              </a:rPr>
            </a:br>
            <a:endParaRPr sz="1100">
              <a:latin typeface="Arial"/>
              <a:ea typeface="Arial"/>
              <a:cs typeface="Arial"/>
              <a:sym typeface="Arial"/>
            </a:endParaRPr>
          </a:p>
          <a:p>
            <a:pPr indent="-298450" lvl="1" marL="914400" rtl="0" algn="l">
              <a:spcBef>
                <a:spcPts val="0"/>
              </a:spcBef>
              <a:spcAft>
                <a:spcPts val="0"/>
              </a:spcAft>
              <a:buSzPts val="1100"/>
              <a:buFont typeface="Arial"/>
              <a:buChar char="➢"/>
            </a:pPr>
            <a:r>
              <a:rPr b="1" lang="fr" sz="1100">
                <a:latin typeface="Arial"/>
                <a:ea typeface="Arial"/>
                <a:cs typeface="Arial"/>
                <a:sym typeface="Arial"/>
              </a:rPr>
              <a:t>Vertical dotted lines</a:t>
            </a:r>
            <a:r>
              <a:rPr lang="fr" sz="1100">
                <a:latin typeface="Arial"/>
                <a:ea typeface="Arial"/>
                <a:cs typeface="Arial"/>
                <a:sym typeface="Arial"/>
              </a:rPr>
              <a:t> show per-step performance difference visually</a:t>
            </a:r>
            <a:br>
              <a:rPr lang="fr" sz="1100">
                <a:latin typeface="Arial"/>
                <a:ea typeface="Arial"/>
                <a:cs typeface="Arial"/>
                <a:sym typeface="Arial"/>
              </a:rPr>
            </a:br>
            <a:endParaRPr sz="1100">
              <a:latin typeface="Arial"/>
              <a:ea typeface="Arial"/>
              <a:cs typeface="Arial"/>
              <a:sym typeface="Arial"/>
            </a:endParaRPr>
          </a:p>
          <a:p>
            <a:pPr indent="-298450" lvl="1" marL="914400" rtl="0" algn="l">
              <a:spcBef>
                <a:spcPts val="0"/>
              </a:spcBef>
              <a:spcAft>
                <a:spcPts val="0"/>
              </a:spcAft>
              <a:buSzPts val="1100"/>
              <a:buFont typeface="Arial"/>
              <a:buChar char="➢"/>
            </a:pPr>
            <a:r>
              <a:rPr lang="fr" sz="1100">
                <a:latin typeface="Arial"/>
                <a:ea typeface="Arial"/>
                <a:cs typeface="Arial"/>
                <a:sym typeface="Arial"/>
              </a:rPr>
              <a:t>Differences are small but </a:t>
            </a:r>
            <a:r>
              <a:rPr b="1" lang="fr" sz="1100">
                <a:latin typeface="Arial"/>
                <a:ea typeface="Arial"/>
                <a:cs typeface="Arial"/>
                <a:sym typeface="Arial"/>
              </a:rPr>
              <a:t>consistent</a:t>
            </a:r>
            <a:r>
              <a:rPr lang="fr" sz="1100">
                <a:latin typeface="Arial"/>
                <a:ea typeface="Arial"/>
                <a:cs typeface="Arial"/>
                <a:sym typeface="Arial"/>
              </a:rPr>
              <a:t>, favoring the redesigned UI</a:t>
            </a:r>
            <a:endParaRPr sz="1100">
              <a:latin typeface="Arial"/>
              <a:ea typeface="Arial"/>
              <a:cs typeface="Arial"/>
              <a:sym typeface="Arial"/>
            </a:endParaRPr>
          </a:p>
          <a:p>
            <a:pPr indent="0" lvl="0" marL="914400" rtl="0" algn="l">
              <a:spcBef>
                <a:spcPts val="1200"/>
              </a:spcBef>
              <a:spcAft>
                <a:spcPts val="0"/>
              </a:spcAft>
              <a:buNone/>
            </a:pPr>
            <a:r>
              <a:t/>
            </a:r>
            <a:endParaRPr b="1" sz="1100">
              <a:latin typeface="Arial"/>
              <a:ea typeface="Arial"/>
              <a:cs typeface="Arial"/>
              <a:sym typeface="Arial"/>
            </a:endParaRPr>
          </a:p>
        </p:txBody>
      </p:sp>
      <p:grpSp>
        <p:nvGrpSpPr>
          <p:cNvPr id="312" name="Google Shape;312;p40"/>
          <p:cNvGrpSpPr/>
          <p:nvPr/>
        </p:nvGrpSpPr>
        <p:grpSpPr>
          <a:xfrm>
            <a:off x="4670025" y="539500"/>
            <a:ext cx="0" cy="5521200"/>
            <a:chOff x="397450" y="-362125"/>
            <a:chExt cx="0" cy="5521200"/>
          </a:xfrm>
        </p:grpSpPr>
        <p:cxnSp>
          <p:nvCxnSpPr>
            <p:cNvPr id="313" name="Google Shape;313;p40"/>
            <p:cNvCxnSpPr/>
            <p:nvPr/>
          </p:nvCxnSpPr>
          <p:spPr>
            <a:xfrm rot="10800000">
              <a:off x="397450" y="537575"/>
              <a:ext cx="0" cy="4621500"/>
            </a:xfrm>
            <a:prstGeom prst="straightConnector1">
              <a:avLst/>
            </a:prstGeom>
            <a:noFill/>
            <a:ln cap="flat" cmpd="sng" w="19050">
              <a:solidFill>
                <a:schemeClr val="accent1"/>
              </a:solidFill>
              <a:prstDash val="solid"/>
              <a:round/>
              <a:headEnd len="med" w="med" type="none"/>
              <a:tailEnd len="med" w="med" type="none"/>
            </a:ln>
          </p:spPr>
        </p:cxnSp>
        <p:cxnSp>
          <p:nvCxnSpPr>
            <p:cNvPr id="314" name="Google Shape;314;p40"/>
            <p:cNvCxnSpPr/>
            <p:nvPr/>
          </p:nvCxnSpPr>
          <p:spPr>
            <a:xfrm rot="10800000">
              <a:off x="397450" y="-362125"/>
              <a:ext cx="0" cy="899700"/>
            </a:xfrm>
            <a:prstGeom prst="straightConnector1">
              <a:avLst/>
            </a:prstGeom>
            <a:noFill/>
            <a:ln cap="flat" cmpd="sng" w="19050">
              <a:solidFill>
                <a:schemeClr val="accent1"/>
              </a:solidFill>
              <a:prstDash val="dot"/>
              <a:round/>
              <a:headEnd len="med" w="med" type="none"/>
              <a:tailEnd len="med" w="med" type="none"/>
            </a:ln>
          </p:spPr>
        </p:cxnSp>
      </p:grpSp>
      <p:sp>
        <p:nvSpPr>
          <p:cNvPr id="315" name="Google Shape;315;p40"/>
          <p:cNvSpPr txBox="1"/>
          <p:nvPr/>
        </p:nvSpPr>
        <p:spPr>
          <a:xfrm>
            <a:off x="168725" y="-260200"/>
            <a:ext cx="444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2500">
                <a:solidFill>
                  <a:schemeClr val="accent2"/>
                </a:solidFill>
                <a:latin typeface="Montserrat"/>
                <a:ea typeface="Montserrat"/>
                <a:cs typeface="Montserrat"/>
                <a:sym typeface="Montserrat"/>
              </a:rPr>
              <a:t> </a:t>
            </a:r>
            <a:endParaRPr sz="900"/>
          </a:p>
        </p:txBody>
      </p:sp>
      <p:pic>
        <p:nvPicPr>
          <p:cNvPr id="316" name="Google Shape;316;p40"/>
          <p:cNvPicPr preferRelativeResize="0"/>
          <p:nvPr/>
        </p:nvPicPr>
        <p:blipFill>
          <a:blip r:embed="rId3">
            <a:alphaModFix/>
          </a:blip>
          <a:stretch>
            <a:fillRect/>
          </a:stretch>
        </p:blipFill>
        <p:spPr>
          <a:xfrm>
            <a:off x="4729825" y="1136225"/>
            <a:ext cx="4354233" cy="3702477"/>
          </a:xfrm>
          <a:prstGeom prst="rect">
            <a:avLst/>
          </a:prstGeom>
          <a:noFill/>
          <a:ln>
            <a:noFill/>
          </a:ln>
        </p:spPr>
      </p:pic>
      <p:sp>
        <p:nvSpPr>
          <p:cNvPr id="317" name="Google Shape;317;p40"/>
          <p:cNvSpPr txBox="1"/>
          <p:nvPr>
            <p:ph type="title"/>
          </p:nvPr>
        </p:nvSpPr>
        <p:spPr>
          <a:xfrm>
            <a:off x="-391611" y="438125"/>
            <a:ext cx="5754300" cy="46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sz="1600"/>
              <a:t>EXPLORATORY DATA ANALYSIS (EDA)</a:t>
            </a:r>
            <a:endParaRPr sz="1600"/>
          </a:p>
        </p:txBody>
      </p:sp>
      <p:sp>
        <p:nvSpPr>
          <p:cNvPr id="318" name="Google Shape;318;p40"/>
          <p:cNvSpPr txBox="1"/>
          <p:nvPr/>
        </p:nvSpPr>
        <p:spPr>
          <a:xfrm>
            <a:off x="-1338450" y="234700"/>
            <a:ext cx="3982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800">
                <a:solidFill>
                  <a:schemeClr val="accent2"/>
                </a:solidFill>
                <a:latin typeface="Montserrat"/>
                <a:ea typeface="Montserrat"/>
                <a:cs typeface="Montserrat"/>
                <a:sym typeface="Montserrat"/>
              </a:rPr>
              <a:t>03</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Red Meeting by Slidesgo">
  <a:themeElements>
    <a:clrScheme name="Simple Light">
      <a:dk1>
        <a:srgbClr val="000000"/>
      </a:dk1>
      <a:lt1>
        <a:srgbClr val="FFFFFF"/>
      </a:lt1>
      <a:dk2>
        <a:srgbClr val="FFFFFF"/>
      </a:dk2>
      <a:lt2>
        <a:srgbClr val="FFFFFF"/>
      </a:lt2>
      <a:accent1>
        <a:srgbClr val="990000"/>
      </a:accent1>
      <a:accent2>
        <a:srgbClr val="CC0000"/>
      </a:accent2>
      <a:accent3>
        <a:srgbClr val="FF8686"/>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